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5.xml" ContentType="application/vnd.openxmlformats-officedocument.drawingml.diagramData+xml"/>
  <Override PartName="/ppt/diagrams/data16.xml" ContentType="application/vnd.openxmlformats-officedocument.drawingml.diagramData+xml"/>
  <Override PartName="/ppt/diagrams/data14.xml" ContentType="application/vnd.openxmlformats-officedocument.drawingml.diagramData+xml"/>
  <Override PartName="/ppt/diagrams/data17.xml" ContentType="application/vnd.openxmlformats-officedocument.drawingml.diagramData+xml"/>
  <Override PartName="/ppt/diagrams/data18.xml" ContentType="application/vnd.openxmlformats-officedocument.drawingml.diagramData+xml"/>
  <Override PartName="/ppt/diagrams/data19.xml" ContentType="application/vnd.openxmlformats-officedocument.drawingml.diagramData+xml"/>
  <Override PartName="/ppt/diagrams/data20.xml" ContentType="application/vnd.openxmlformats-officedocument.drawingml.diagramData+xml"/>
  <Override PartName="/ppt/diagrams/data13.xml" ContentType="application/vnd.openxmlformats-officedocument.drawingml.diagramData+xml"/>
  <Override PartName="/ppt/diagrams/data12.xml" ContentType="application/vnd.openxmlformats-officedocument.drawingml.diagramData+xml"/>
  <Override PartName="/ppt/diagrams/data10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2.xml" ContentType="application/vnd.openxmlformats-officedocument.drawingml.diagramData+xml"/>
  <Override PartName="/ppt/diagrams/data11.xml" ContentType="application/vnd.openxmlformats-officedocument.drawingml.diagramData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diagrams/data1.xml" ContentType="application/vnd.openxmlformats-officedocument.drawingml.diagramData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diagrams/drawing16.xml" ContentType="application/vnd.ms-office.drawingml.diagramDrawing+xml"/>
  <Override PartName="/ppt/diagrams/layout18.xml" ContentType="application/vnd.openxmlformats-officedocument.drawingml.diagramLayout+xml"/>
  <Override PartName="/ppt/diagrams/drawing17.xml" ContentType="application/vnd.ms-office.drawingml.diagramDrawing+xml"/>
  <Override PartName="/ppt/diagrams/colors17.xml" ContentType="application/vnd.openxmlformats-officedocument.drawingml.diagramColors+xml"/>
  <Override PartName="/ppt/diagrams/quickStyle17.xml" ContentType="application/vnd.openxmlformats-officedocument.drawingml.diagramStyle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layout17.xml" ContentType="application/vnd.openxmlformats-officedocument.drawingml.diagramLayout+xml"/>
  <Override PartName="/ppt/diagrams/layout2.xml" ContentType="application/vnd.openxmlformats-officedocument.drawingml.diagramLayout+xml"/>
  <Override PartName="/ppt/diagrams/colors16.xml" ContentType="application/vnd.openxmlformats-officedocument.drawingml.diagramColors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rawing19.xml" ContentType="application/vnd.ms-office.drawingml.diagramDrawing+xml"/>
  <Override PartName="/ppt/diagrams/colors19.xml" ContentType="application/vnd.openxmlformats-officedocument.drawingml.diagramColors+xml"/>
  <Override PartName="/ppt/diagrams/quickStyle19.xml" ContentType="application/vnd.openxmlformats-officedocument.drawingml.diagramStyle+xml"/>
  <Override PartName="/ppt/diagrams/layout19.xml" ContentType="application/vnd.openxmlformats-officedocument.drawingml.diagramLayout+xml"/>
  <Override PartName="/ppt/theme/theme1.xml" ContentType="application/vnd.openxmlformats-officedocument.theme+xml"/>
  <Override PartName="/ppt/diagrams/drawing18.xml" ContentType="application/vnd.ms-office.drawingml.diagramDrawing+xml"/>
  <Override PartName="/ppt/diagrams/layout15.xml" ContentType="application/vnd.openxmlformats-officedocument.drawingml.diagramLayout+xml"/>
  <Override PartName="/ppt/diagrams/colors1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6.xml" ContentType="application/vnd.openxmlformats-officedocument.drawingml.diagramLayout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8.xml" ContentType="application/vnd.openxmlformats-officedocument.drawingml.diagramColors+xml"/>
  <Override PartName="/ppt/diagrams/quickStyle8.xml" ContentType="application/vnd.openxmlformats-officedocument.drawingml.diagramStyle+xml"/>
  <Override PartName="/ppt/diagrams/layout8.xml" ContentType="application/vnd.openxmlformats-officedocument.drawingml.diagramLayout+xml"/>
  <Override PartName="/ppt/diagrams/drawing7.xml" ContentType="application/vnd.ms-office.drawingml.diagramDrawing+xml"/>
  <Override PartName="/ppt/diagrams/colors7.xml" ContentType="application/vnd.openxmlformats-officedocument.drawingml.diagramColors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layout1.xml" ContentType="application/vnd.openxmlformats-officedocument.drawingml.diagramLayout+xml"/>
  <Override PartName="/ppt/diagrams/layout3.xml" ContentType="application/vnd.openxmlformats-officedocument.drawingml.diagram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8.xml" ContentType="application/vnd.ms-office.drawingml.diagramDrawing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quickStyle13.xml" ContentType="application/vnd.openxmlformats-officedocument.drawingml.diagramStyle+xml"/>
  <Override PartName="/ppt/diagrams/layout13.xml" ContentType="application/vnd.openxmlformats-officedocument.drawingml.diagramLayout+xml"/>
  <Override PartName="/ppt/diagrams/drawing12.xml" ContentType="application/vnd.ms-office.drawingml.diagramDrawing+xml"/>
  <Override PartName="/ppt/diagrams/colors12.xml" ContentType="application/vnd.openxmlformats-officedocument.drawingml.diagramColors+xml"/>
  <Override PartName="/ppt/diagrams/quickStyle12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layout14.xml" ContentType="application/vnd.openxmlformats-officedocument.drawingml.diagramLayout+xml"/>
  <Override PartName="/ppt/diagrams/quickStyle15.xml" ContentType="application/vnd.openxmlformats-officedocument.drawingml.diagramStyle+xml"/>
  <Override PartName="/ppt/diagrams/drawing1.xml" ContentType="application/vnd.ms-office.drawingml.diagramDrawing+xml"/>
  <Override PartName="/ppt/diagrams/drawing14.xml" ContentType="application/vnd.ms-office.drawingml.diagramDrawing+xml"/>
  <Override PartName="/ppt/diagrams/colors14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2.xml" ContentType="application/vnd.openxmlformats-officedocument.drawingml.diagramLayout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layout10.xml" ContentType="application/vnd.openxmlformats-officedocument.drawingml.diagramLayout+xml"/>
  <Override PartName="/ppt/diagrams/drawing9.xml" ContentType="application/vnd.ms-office.drawingml.diagramDrawing+xml"/>
  <Override PartName="/ppt/diagrams/colors9.xml" ContentType="application/vnd.openxmlformats-officedocument.drawingml.diagramColors+xml"/>
  <Override PartName="/ppt/diagrams/colors10.xml" ContentType="application/vnd.openxmlformats-officedocument.drawingml.diagramColors+xml"/>
  <Override PartName="/ppt/diagrams/quickStyle10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9" r:id="rId3"/>
    <p:sldId id="270" r:id="rId4"/>
    <p:sldId id="266" r:id="rId5"/>
    <p:sldId id="273" r:id="rId6"/>
    <p:sldId id="265" r:id="rId7"/>
    <p:sldId id="274" r:id="rId8"/>
    <p:sldId id="264" r:id="rId9"/>
    <p:sldId id="275" r:id="rId10"/>
    <p:sldId id="268" r:id="rId11"/>
    <p:sldId id="276" r:id="rId12"/>
    <p:sldId id="271" r:id="rId13"/>
    <p:sldId id="261" r:id="rId14"/>
    <p:sldId id="267" r:id="rId15"/>
    <p:sldId id="277" r:id="rId16"/>
    <p:sldId id="278" r:id="rId17"/>
    <p:sldId id="281" r:id="rId18"/>
    <p:sldId id="282" r:id="rId19"/>
    <p:sldId id="283" r:id="rId20"/>
    <p:sldId id="284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C55A11"/>
    <a:srgbClr val="548235"/>
    <a:srgbClr val="2F5597"/>
    <a:srgbClr val="FCE7D8"/>
    <a:srgbClr val="E6F2DE"/>
    <a:srgbClr val="D9E3F3"/>
    <a:srgbClr val="FAD9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84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Projekt-definition</a:t>
          </a:r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Projekt-abschluss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24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/>
      <dgm:spPr>
        <a:solidFill>
          <a:schemeClr val="accent1">
            <a:lumMod val="75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94000"/>
          </a:schemeClr>
        </a:solidFill>
      </dgm:spPr>
      <dgm:t>
        <a:bodyPr/>
        <a:lstStyle/>
        <a:p>
          <a:r>
            <a:rPr lang="de-DE" sz="3600" dirty="0"/>
            <a:t>Projekt-reflektion, </a:t>
          </a:r>
          <a:br>
            <a:rPr lang="de-DE" sz="3600" dirty="0"/>
          </a:br>
          <a:r>
            <a:rPr lang="de-DE" sz="3600" dirty="0"/>
            <a:t>-evaluation</a:t>
          </a:r>
        </a:p>
        <a:p>
          <a:endParaRPr lang="de-DE" sz="3600" dirty="0"/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4757" custScaleY="103031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 custScaleX="169059" custScaleY="172897" custLinFactNeighborX="650" custLinFactNeighborY="236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3469" custScaleY="103112" custLinFactNeighborX="-631" custLinFactNeighborY="-289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 custScaleX="168326" custScaleY="172838"/>
      <dgm:spPr>
        <a:solidFill>
          <a:schemeClr val="accent2">
            <a:lumMod val="75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94000"/>
          </a:schemeClr>
        </a:solidFill>
      </dgm:spPr>
      <dgm:t>
        <a:bodyPr/>
        <a:lstStyle/>
        <a:p>
          <a:r>
            <a:rPr lang="de-DE" sz="3600" dirty="0"/>
            <a:t>Projekt-reflektion, </a:t>
          </a:r>
          <a:br>
            <a:rPr lang="de-DE" sz="3600" dirty="0"/>
          </a:br>
          <a:r>
            <a:rPr lang="de-DE" sz="3600" dirty="0"/>
            <a:t>-evaluation</a:t>
          </a:r>
        </a:p>
        <a:p>
          <a:endParaRPr lang="de-DE" sz="3600" dirty="0"/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4757" custScaleY="103031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 custScaleX="169059" custScaleY="172897" custLinFactNeighborX="650" custLinFactNeighborY="236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3469" custScaleY="103112" custLinFactNeighborX="-631" custLinFactNeighborY="-289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 custScaleX="168326" custScaleY="172838"/>
      <dgm:spPr>
        <a:solidFill>
          <a:schemeClr val="accent2">
            <a:lumMod val="75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3200" dirty="0"/>
            <a:t>Über- führung in einen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4757" custScaleY="103031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 custScaleX="102379" custScaleY="110013" custLinFactNeighborX="650" custLinFactNeighborY="236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ScaleX="160853" custScaleY="157258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3469" custScaleY="103112" custLinFactNeighborX="-631" custLinFactNeighborY="-289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 custScaleX="102517" custScaleY="108443"/>
      <dgm:spPr>
        <a:solidFill>
          <a:schemeClr val="accent2">
            <a:lumMod val="75000"/>
            <a:alpha val="3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 custScaleX="160958" custScaleY="155780"/>
      <dgm:spPr>
        <a:solidFill>
          <a:schemeClr val="tx1">
            <a:lumMod val="50000"/>
            <a:lumOff val="5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2400" dirty="0"/>
            <a:t>Projekt-definition</a:t>
          </a:r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24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Projekt-reflektion,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24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30000"/>
          </a:schemeClr>
        </a:solidFill>
      </dgm:spPr>
      <dgm:t>
        <a:bodyPr/>
        <a:lstStyle/>
        <a:p>
          <a:r>
            <a:rPr lang="de-DE" sz="24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62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3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3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3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2400" dirty="0"/>
            <a:t>Projekt-definition</a:t>
          </a:r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24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Projekt-reflektion,</a:t>
          </a:r>
          <a:br>
            <a:rPr lang="de-DE" sz="2400" dirty="0"/>
          </a:br>
          <a:endParaRPr lang="de-DE" sz="2400" dirty="0"/>
        </a:p>
        <a:p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24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30000"/>
          </a:schemeClr>
        </a:solidFill>
      </dgm:spPr>
      <dgm:t>
        <a:bodyPr/>
        <a:lstStyle/>
        <a:p>
          <a:r>
            <a:rPr lang="de-DE" sz="24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645" custLinFactNeighborY="297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62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3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3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3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durchführung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Projekt-reflektion/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2400" dirty="0"/>
            <a:t>Projekt-steuerung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4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4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4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CC90B5B-3851-4AE8-9DED-F636354BC6F8}" type="pres">
      <dgm:prSet presAssocID="{767E9E70-4DDC-4FE2-B0A6-627DED17A99C}" presName="arrowWedge1" presStyleLbl="fgSibTrans2D1" presStyleIdx="0" presStyleCnt="4"/>
      <dgm:spPr>
        <a:solidFill>
          <a:srgbClr val="2F5597"/>
        </a:solidFill>
      </dgm:spPr>
    </dgm:pt>
    <dgm:pt modelId="{48F46541-5DBC-49AD-B04E-7F2EB4D4A4DA}" type="pres">
      <dgm:prSet presAssocID="{AB2BDD63-C5F2-49D4-97F3-EC5F0C8ABB7B}" presName="arrowWedge2" presStyleLbl="fgSibTrans2D1" presStyleIdx="1" presStyleCnt="4"/>
      <dgm:spPr>
        <a:solidFill>
          <a:srgbClr val="548235"/>
        </a:solidFill>
      </dgm:spPr>
    </dgm:pt>
    <dgm:pt modelId="{04D74CBD-058B-47F4-8409-FFAF9E06E96E}" type="pres">
      <dgm:prSet presAssocID="{E8277BEA-0289-4D9A-997C-A9115E259F27}" presName="arrowWedge3" presStyleLbl="fgSibTrans2D1" presStyleIdx="2" presStyleCnt="4" custLinFactNeighborX="620"/>
      <dgm:spPr>
        <a:solidFill>
          <a:srgbClr val="C55A11"/>
        </a:solidFill>
      </dgm:spPr>
    </dgm:pt>
    <dgm:pt modelId="{ABCE2565-4B57-4969-A167-7B99BC3CE4CD}" type="pres">
      <dgm:prSet presAssocID="{3E4385B6-BDD5-4EB5-95CD-15C5AF722BA7}" presName="arrowWedge4" presStyleLbl="fgSibTrans2D1" presStyleIdx="3" presStyleCnt="4"/>
      <dgm:spPr>
        <a:solidFill>
          <a:srgbClr val="7F7F7F"/>
        </a:solidFill>
      </dgm:spPr>
    </dgm:pt>
  </dgm:ptLst>
  <dgm:cxnLst>
    <dgm:cxn modelId="{93EC8011-B889-42B3-AA99-46DB68BF8FE8}" srcId="{07A72DE4-C57D-4303-8199-9DB3D6872DEE}" destId="{3876EDCA-C914-4494-8387-37E10B0804D6}" srcOrd="0" destOrd="0" parTransId="{78AB3B44-31AA-4C63-9AB8-982B934C67AF}" sibTransId="{767E9E70-4DDC-4FE2-B0A6-627DED17A99C}"/>
    <dgm:cxn modelId="{EEEFDC11-3E58-4D06-A765-E4FF8FA98ADE}" type="presOf" srcId="{A37D7A15-68BA-4581-9562-11A5BA1DBF47}" destId="{88DF162C-6EDF-4CDD-84EA-7AEC6F91893B}" srcOrd="1" destOrd="0" presId="urn:microsoft.com/office/officeart/2005/8/layout/cycle8"/>
    <dgm:cxn modelId="{C6AB282B-03AA-4E57-A595-52170E77D621}" type="presOf" srcId="{F2FA8AF3-76DF-4859-B709-ED5F4EEA3387}" destId="{5CDBA446-F96D-45C9-BECB-F647970E57E8}" srcOrd="0" destOrd="0" presId="urn:microsoft.com/office/officeart/2005/8/layout/cycle8"/>
    <dgm:cxn modelId="{1E994330-D797-4B7C-99FE-6DA939B49AF7}" srcId="{07A72DE4-C57D-4303-8199-9DB3D6872DEE}" destId="{31CF5AB1-85F5-4739-A6DE-4B9B461CF67A}" srcOrd="1" destOrd="0" parTransId="{021A1D23-2FC7-4BF0-90C7-17AEE14FDAD1}" sibTransId="{AB2BDD63-C5F2-49D4-97F3-EC5F0C8ABB7B}"/>
    <dgm:cxn modelId="{5A347073-8961-4009-AB79-5894ED7B99DE}" type="presOf" srcId="{31CF5AB1-85F5-4739-A6DE-4B9B461CF67A}" destId="{CFC69BD6-4C2B-46AA-BB9F-91177498B4DC}" srcOrd="0" destOrd="0" presId="urn:microsoft.com/office/officeart/2005/8/layout/cycle8"/>
    <dgm:cxn modelId="{DCC0FC55-F5E3-4FAD-B64E-7117C5989623}" type="presOf" srcId="{31CF5AB1-85F5-4739-A6DE-4B9B461CF67A}" destId="{508C5ECB-6BEA-475B-A7E4-60D7B56DA494}" srcOrd="1" destOrd="0" presId="urn:microsoft.com/office/officeart/2005/8/layout/cycle8"/>
    <dgm:cxn modelId="{019FA056-7476-4C0C-A700-B48186DFE85E}" srcId="{07A72DE4-C57D-4303-8199-9DB3D6872DEE}" destId="{F2FA8AF3-76DF-4859-B709-ED5F4EEA3387}" srcOrd="2" destOrd="0" parTransId="{BBDD8629-894E-4243-902E-8F9B821B2848}" sibTransId="{E8277BEA-0289-4D9A-997C-A9115E259F27}"/>
    <dgm:cxn modelId="{A9363193-595C-4188-A03D-BCF4253669B9}" type="presOf" srcId="{3876EDCA-C914-4494-8387-37E10B0804D6}" destId="{AABAD7C4-FB66-4647-97E9-8E04A7126738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3" destOrd="0" parTransId="{FABC463E-BA2D-49C6-8CBD-530B23E8DC39}" sibTransId="{3E4385B6-BDD5-4EB5-95CD-15C5AF722BA7}"/>
    <dgm:cxn modelId="{C0D302BF-41A6-4EC2-91B3-3C1A0D53B8B1}" type="presOf" srcId="{F2FA8AF3-76DF-4859-B709-ED5F4EEA3387}" destId="{463B95A4-7764-4EBB-93B4-BED18CAFDE6C}" srcOrd="1" destOrd="0" presId="urn:microsoft.com/office/officeart/2005/8/layout/cycle8"/>
    <dgm:cxn modelId="{66F5EFF5-67FA-4A5B-B6D3-DDC784601556}" type="presOf" srcId="{3876EDCA-C914-4494-8387-37E10B0804D6}" destId="{AEEE98B4-0BFC-46C4-A489-CC6B689C5959}" srcOrd="1" destOrd="0" presId="urn:microsoft.com/office/officeart/2005/8/layout/cycle8"/>
    <dgm:cxn modelId="{39260DF6-5A44-4D22-858B-C3FDCA70ED16}" type="presOf" srcId="{A37D7A15-68BA-4581-9562-11A5BA1DBF47}" destId="{113E66C7-4F98-4557-9543-0836785EEACA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7BD0F16E-E29B-4A16-9F60-2750C15BDBD1}" type="presParOf" srcId="{CECA0E20-09E3-46A1-8FDD-01242617B190}" destId="{5CC90B5B-3851-4AE8-9DED-F636354BC6F8}" srcOrd="16" destOrd="0" presId="urn:microsoft.com/office/officeart/2005/8/layout/cycle8"/>
    <dgm:cxn modelId="{3DAA82FA-3440-4F50-83DF-49EDEED97683}" type="presParOf" srcId="{CECA0E20-09E3-46A1-8FDD-01242617B190}" destId="{48F46541-5DBC-49AD-B04E-7F2EB4D4A4DA}" srcOrd="17" destOrd="0" presId="urn:microsoft.com/office/officeart/2005/8/layout/cycle8"/>
    <dgm:cxn modelId="{FCCE65DB-1ED0-4E0C-8268-8AD43E31C29B}" type="presParOf" srcId="{CECA0E20-09E3-46A1-8FDD-01242617B190}" destId="{04D74CBD-058B-47F4-8409-FFAF9E06E96E}" srcOrd="18" destOrd="0" presId="urn:microsoft.com/office/officeart/2005/8/layout/cycle8"/>
    <dgm:cxn modelId="{D50A465E-E869-477A-8C36-E62B01775A85}" type="presParOf" srcId="{CECA0E20-09E3-46A1-8FDD-01242617B190}" destId="{ABCE2565-4B57-4969-A167-7B99BC3CE4C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durchführung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Projekt-reflektion/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2400" dirty="0"/>
            <a:t>Projekt-steuerung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4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4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4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CC90B5B-3851-4AE8-9DED-F636354BC6F8}" type="pres">
      <dgm:prSet presAssocID="{767E9E70-4DDC-4FE2-B0A6-627DED17A99C}" presName="arrowWedge1" presStyleLbl="fgSibTrans2D1" presStyleIdx="0" presStyleCnt="4"/>
      <dgm:spPr>
        <a:solidFill>
          <a:srgbClr val="2F5597"/>
        </a:solidFill>
      </dgm:spPr>
    </dgm:pt>
    <dgm:pt modelId="{48F46541-5DBC-49AD-B04E-7F2EB4D4A4DA}" type="pres">
      <dgm:prSet presAssocID="{AB2BDD63-C5F2-49D4-97F3-EC5F0C8ABB7B}" presName="arrowWedge2" presStyleLbl="fgSibTrans2D1" presStyleIdx="1" presStyleCnt="4"/>
      <dgm:spPr>
        <a:solidFill>
          <a:srgbClr val="548235"/>
        </a:solidFill>
      </dgm:spPr>
    </dgm:pt>
    <dgm:pt modelId="{04D74CBD-058B-47F4-8409-FFAF9E06E96E}" type="pres">
      <dgm:prSet presAssocID="{E8277BEA-0289-4D9A-997C-A9115E259F27}" presName="arrowWedge3" presStyleLbl="fgSibTrans2D1" presStyleIdx="2" presStyleCnt="4" custLinFactNeighborX="620"/>
      <dgm:spPr>
        <a:solidFill>
          <a:srgbClr val="C55A11"/>
        </a:solidFill>
      </dgm:spPr>
    </dgm:pt>
    <dgm:pt modelId="{ABCE2565-4B57-4969-A167-7B99BC3CE4CD}" type="pres">
      <dgm:prSet presAssocID="{3E4385B6-BDD5-4EB5-95CD-15C5AF722BA7}" presName="arrowWedge4" presStyleLbl="fgSibTrans2D1" presStyleIdx="3" presStyleCnt="4"/>
      <dgm:spPr>
        <a:solidFill>
          <a:srgbClr val="7F7F7F"/>
        </a:solidFill>
      </dgm:spPr>
    </dgm:pt>
  </dgm:ptLst>
  <dgm:cxnLst>
    <dgm:cxn modelId="{93EC8011-B889-42B3-AA99-46DB68BF8FE8}" srcId="{07A72DE4-C57D-4303-8199-9DB3D6872DEE}" destId="{3876EDCA-C914-4494-8387-37E10B0804D6}" srcOrd="0" destOrd="0" parTransId="{78AB3B44-31AA-4C63-9AB8-982B934C67AF}" sibTransId="{767E9E70-4DDC-4FE2-B0A6-627DED17A99C}"/>
    <dgm:cxn modelId="{EEEFDC11-3E58-4D06-A765-E4FF8FA98ADE}" type="presOf" srcId="{A37D7A15-68BA-4581-9562-11A5BA1DBF47}" destId="{88DF162C-6EDF-4CDD-84EA-7AEC6F91893B}" srcOrd="1" destOrd="0" presId="urn:microsoft.com/office/officeart/2005/8/layout/cycle8"/>
    <dgm:cxn modelId="{C6AB282B-03AA-4E57-A595-52170E77D621}" type="presOf" srcId="{F2FA8AF3-76DF-4859-B709-ED5F4EEA3387}" destId="{5CDBA446-F96D-45C9-BECB-F647970E57E8}" srcOrd="0" destOrd="0" presId="urn:microsoft.com/office/officeart/2005/8/layout/cycle8"/>
    <dgm:cxn modelId="{1E994330-D797-4B7C-99FE-6DA939B49AF7}" srcId="{07A72DE4-C57D-4303-8199-9DB3D6872DEE}" destId="{31CF5AB1-85F5-4739-A6DE-4B9B461CF67A}" srcOrd="1" destOrd="0" parTransId="{021A1D23-2FC7-4BF0-90C7-17AEE14FDAD1}" sibTransId="{AB2BDD63-C5F2-49D4-97F3-EC5F0C8ABB7B}"/>
    <dgm:cxn modelId="{5A347073-8961-4009-AB79-5894ED7B99DE}" type="presOf" srcId="{31CF5AB1-85F5-4739-A6DE-4B9B461CF67A}" destId="{CFC69BD6-4C2B-46AA-BB9F-91177498B4DC}" srcOrd="0" destOrd="0" presId="urn:microsoft.com/office/officeart/2005/8/layout/cycle8"/>
    <dgm:cxn modelId="{DCC0FC55-F5E3-4FAD-B64E-7117C5989623}" type="presOf" srcId="{31CF5AB1-85F5-4739-A6DE-4B9B461CF67A}" destId="{508C5ECB-6BEA-475B-A7E4-60D7B56DA494}" srcOrd="1" destOrd="0" presId="urn:microsoft.com/office/officeart/2005/8/layout/cycle8"/>
    <dgm:cxn modelId="{019FA056-7476-4C0C-A700-B48186DFE85E}" srcId="{07A72DE4-C57D-4303-8199-9DB3D6872DEE}" destId="{F2FA8AF3-76DF-4859-B709-ED5F4EEA3387}" srcOrd="2" destOrd="0" parTransId="{BBDD8629-894E-4243-902E-8F9B821B2848}" sibTransId="{E8277BEA-0289-4D9A-997C-A9115E259F27}"/>
    <dgm:cxn modelId="{A9363193-595C-4188-A03D-BCF4253669B9}" type="presOf" srcId="{3876EDCA-C914-4494-8387-37E10B0804D6}" destId="{AABAD7C4-FB66-4647-97E9-8E04A7126738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3" destOrd="0" parTransId="{FABC463E-BA2D-49C6-8CBD-530B23E8DC39}" sibTransId="{3E4385B6-BDD5-4EB5-95CD-15C5AF722BA7}"/>
    <dgm:cxn modelId="{C0D302BF-41A6-4EC2-91B3-3C1A0D53B8B1}" type="presOf" srcId="{F2FA8AF3-76DF-4859-B709-ED5F4EEA3387}" destId="{463B95A4-7764-4EBB-93B4-BED18CAFDE6C}" srcOrd="1" destOrd="0" presId="urn:microsoft.com/office/officeart/2005/8/layout/cycle8"/>
    <dgm:cxn modelId="{66F5EFF5-67FA-4A5B-B6D3-DDC784601556}" type="presOf" srcId="{3876EDCA-C914-4494-8387-37E10B0804D6}" destId="{AEEE98B4-0BFC-46C4-A489-CC6B689C5959}" srcOrd="1" destOrd="0" presId="urn:microsoft.com/office/officeart/2005/8/layout/cycle8"/>
    <dgm:cxn modelId="{39260DF6-5A44-4D22-858B-C3FDCA70ED16}" type="presOf" srcId="{A37D7A15-68BA-4581-9562-11A5BA1DBF47}" destId="{113E66C7-4F98-4557-9543-0836785EEACA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7BD0F16E-E29B-4A16-9F60-2750C15BDBD1}" type="presParOf" srcId="{CECA0E20-09E3-46A1-8FDD-01242617B190}" destId="{5CC90B5B-3851-4AE8-9DED-F636354BC6F8}" srcOrd="16" destOrd="0" presId="urn:microsoft.com/office/officeart/2005/8/layout/cycle8"/>
    <dgm:cxn modelId="{3DAA82FA-3440-4F50-83DF-49EDEED97683}" type="presParOf" srcId="{CECA0E20-09E3-46A1-8FDD-01242617B190}" destId="{48F46541-5DBC-49AD-B04E-7F2EB4D4A4DA}" srcOrd="17" destOrd="0" presId="urn:microsoft.com/office/officeart/2005/8/layout/cycle8"/>
    <dgm:cxn modelId="{FCCE65DB-1ED0-4E0C-8268-8AD43E31C29B}" type="presParOf" srcId="{CECA0E20-09E3-46A1-8FDD-01242617B190}" destId="{04D74CBD-058B-47F4-8409-FFAF9E06E96E}" srcOrd="18" destOrd="0" presId="urn:microsoft.com/office/officeart/2005/8/layout/cycle8"/>
    <dgm:cxn modelId="{D50A465E-E869-477A-8C36-E62B01775A85}" type="presParOf" srcId="{CECA0E20-09E3-46A1-8FDD-01242617B190}" destId="{ABCE2565-4B57-4969-A167-7B99BC3CE4C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durchführung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Projekt-reflektion/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50000"/>
          </a:schemeClr>
        </a:solidFill>
      </dgm:spPr>
      <dgm:t>
        <a:bodyPr/>
        <a:lstStyle/>
        <a:p>
          <a:r>
            <a:rPr lang="de-DE" sz="2400" dirty="0"/>
            <a:t>Projekt-steuerung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4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4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4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CC90B5B-3851-4AE8-9DED-F636354BC6F8}" type="pres">
      <dgm:prSet presAssocID="{767E9E70-4DDC-4FE2-B0A6-627DED17A99C}" presName="arrowWedge1" presStyleLbl="fgSibTrans2D1" presStyleIdx="0" presStyleCnt="4"/>
      <dgm:spPr>
        <a:solidFill>
          <a:srgbClr val="2F5597"/>
        </a:solidFill>
      </dgm:spPr>
    </dgm:pt>
    <dgm:pt modelId="{48F46541-5DBC-49AD-B04E-7F2EB4D4A4DA}" type="pres">
      <dgm:prSet presAssocID="{AB2BDD63-C5F2-49D4-97F3-EC5F0C8ABB7B}" presName="arrowWedge2" presStyleLbl="fgSibTrans2D1" presStyleIdx="1" presStyleCnt="4"/>
      <dgm:spPr>
        <a:solidFill>
          <a:srgbClr val="548235">
            <a:alpha val="50000"/>
          </a:srgbClr>
        </a:solidFill>
      </dgm:spPr>
    </dgm:pt>
    <dgm:pt modelId="{04D74CBD-058B-47F4-8409-FFAF9E06E96E}" type="pres">
      <dgm:prSet presAssocID="{E8277BEA-0289-4D9A-997C-A9115E259F27}" presName="arrowWedge3" presStyleLbl="fgSibTrans2D1" presStyleIdx="2" presStyleCnt="4" custLinFactNeighborX="620"/>
      <dgm:spPr>
        <a:solidFill>
          <a:srgbClr val="C55A11">
            <a:alpha val="50000"/>
          </a:srgbClr>
        </a:solidFill>
      </dgm:spPr>
    </dgm:pt>
    <dgm:pt modelId="{ABCE2565-4B57-4969-A167-7B99BC3CE4CD}" type="pres">
      <dgm:prSet presAssocID="{3E4385B6-BDD5-4EB5-95CD-15C5AF722BA7}" presName="arrowWedge4" presStyleLbl="fgSibTrans2D1" presStyleIdx="3" presStyleCnt="4"/>
      <dgm:spPr>
        <a:solidFill>
          <a:srgbClr val="7F7F7F">
            <a:alpha val="50000"/>
          </a:srgbClr>
        </a:solidFill>
      </dgm:spPr>
    </dgm:pt>
  </dgm:ptLst>
  <dgm:cxnLst>
    <dgm:cxn modelId="{93EC8011-B889-42B3-AA99-46DB68BF8FE8}" srcId="{07A72DE4-C57D-4303-8199-9DB3D6872DEE}" destId="{3876EDCA-C914-4494-8387-37E10B0804D6}" srcOrd="0" destOrd="0" parTransId="{78AB3B44-31AA-4C63-9AB8-982B934C67AF}" sibTransId="{767E9E70-4DDC-4FE2-B0A6-627DED17A99C}"/>
    <dgm:cxn modelId="{EEEFDC11-3E58-4D06-A765-E4FF8FA98ADE}" type="presOf" srcId="{A37D7A15-68BA-4581-9562-11A5BA1DBF47}" destId="{88DF162C-6EDF-4CDD-84EA-7AEC6F91893B}" srcOrd="1" destOrd="0" presId="urn:microsoft.com/office/officeart/2005/8/layout/cycle8"/>
    <dgm:cxn modelId="{C6AB282B-03AA-4E57-A595-52170E77D621}" type="presOf" srcId="{F2FA8AF3-76DF-4859-B709-ED5F4EEA3387}" destId="{5CDBA446-F96D-45C9-BECB-F647970E57E8}" srcOrd="0" destOrd="0" presId="urn:microsoft.com/office/officeart/2005/8/layout/cycle8"/>
    <dgm:cxn modelId="{1E994330-D797-4B7C-99FE-6DA939B49AF7}" srcId="{07A72DE4-C57D-4303-8199-9DB3D6872DEE}" destId="{31CF5AB1-85F5-4739-A6DE-4B9B461CF67A}" srcOrd="1" destOrd="0" parTransId="{021A1D23-2FC7-4BF0-90C7-17AEE14FDAD1}" sibTransId="{AB2BDD63-C5F2-49D4-97F3-EC5F0C8ABB7B}"/>
    <dgm:cxn modelId="{5A347073-8961-4009-AB79-5894ED7B99DE}" type="presOf" srcId="{31CF5AB1-85F5-4739-A6DE-4B9B461CF67A}" destId="{CFC69BD6-4C2B-46AA-BB9F-91177498B4DC}" srcOrd="0" destOrd="0" presId="urn:microsoft.com/office/officeart/2005/8/layout/cycle8"/>
    <dgm:cxn modelId="{DCC0FC55-F5E3-4FAD-B64E-7117C5989623}" type="presOf" srcId="{31CF5AB1-85F5-4739-A6DE-4B9B461CF67A}" destId="{508C5ECB-6BEA-475B-A7E4-60D7B56DA494}" srcOrd="1" destOrd="0" presId="urn:microsoft.com/office/officeart/2005/8/layout/cycle8"/>
    <dgm:cxn modelId="{019FA056-7476-4C0C-A700-B48186DFE85E}" srcId="{07A72DE4-C57D-4303-8199-9DB3D6872DEE}" destId="{F2FA8AF3-76DF-4859-B709-ED5F4EEA3387}" srcOrd="2" destOrd="0" parTransId="{BBDD8629-894E-4243-902E-8F9B821B2848}" sibTransId="{E8277BEA-0289-4D9A-997C-A9115E259F27}"/>
    <dgm:cxn modelId="{A9363193-595C-4188-A03D-BCF4253669B9}" type="presOf" srcId="{3876EDCA-C914-4494-8387-37E10B0804D6}" destId="{AABAD7C4-FB66-4647-97E9-8E04A7126738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3" destOrd="0" parTransId="{FABC463E-BA2D-49C6-8CBD-530B23E8DC39}" sibTransId="{3E4385B6-BDD5-4EB5-95CD-15C5AF722BA7}"/>
    <dgm:cxn modelId="{C0D302BF-41A6-4EC2-91B3-3C1A0D53B8B1}" type="presOf" srcId="{F2FA8AF3-76DF-4859-B709-ED5F4EEA3387}" destId="{463B95A4-7764-4EBB-93B4-BED18CAFDE6C}" srcOrd="1" destOrd="0" presId="urn:microsoft.com/office/officeart/2005/8/layout/cycle8"/>
    <dgm:cxn modelId="{66F5EFF5-67FA-4A5B-B6D3-DDC784601556}" type="presOf" srcId="{3876EDCA-C914-4494-8387-37E10B0804D6}" destId="{AEEE98B4-0BFC-46C4-A489-CC6B689C5959}" srcOrd="1" destOrd="0" presId="urn:microsoft.com/office/officeart/2005/8/layout/cycle8"/>
    <dgm:cxn modelId="{39260DF6-5A44-4D22-858B-C3FDCA70ED16}" type="presOf" srcId="{A37D7A15-68BA-4581-9562-11A5BA1DBF47}" destId="{113E66C7-4F98-4557-9543-0836785EEACA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7BD0F16E-E29B-4A16-9F60-2750C15BDBD1}" type="presParOf" srcId="{CECA0E20-09E3-46A1-8FDD-01242617B190}" destId="{5CC90B5B-3851-4AE8-9DED-F636354BC6F8}" srcOrd="16" destOrd="0" presId="urn:microsoft.com/office/officeart/2005/8/layout/cycle8"/>
    <dgm:cxn modelId="{3DAA82FA-3440-4F50-83DF-49EDEED97683}" type="presParOf" srcId="{CECA0E20-09E3-46A1-8FDD-01242617B190}" destId="{48F46541-5DBC-49AD-B04E-7F2EB4D4A4DA}" srcOrd="17" destOrd="0" presId="urn:microsoft.com/office/officeart/2005/8/layout/cycle8"/>
    <dgm:cxn modelId="{FCCE65DB-1ED0-4E0C-8268-8AD43E31C29B}" type="presParOf" srcId="{CECA0E20-09E3-46A1-8FDD-01242617B190}" destId="{04D74CBD-058B-47F4-8409-FFAF9E06E96E}" srcOrd="18" destOrd="0" presId="urn:microsoft.com/office/officeart/2005/8/layout/cycle8"/>
    <dgm:cxn modelId="{D50A465E-E869-477A-8C36-E62B01775A85}" type="presParOf" srcId="{CECA0E20-09E3-46A1-8FDD-01242617B190}" destId="{ABCE2565-4B57-4969-A167-7B99BC3CE4C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durchführung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Projekt-reflektion/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50000"/>
          </a:schemeClr>
        </a:solidFill>
      </dgm:spPr>
      <dgm:t>
        <a:bodyPr/>
        <a:lstStyle/>
        <a:p>
          <a:r>
            <a:rPr lang="de-DE" sz="2400" dirty="0"/>
            <a:t>Projekt-steuerung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4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4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4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CC90B5B-3851-4AE8-9DED-F636354BC6F8}" type="pres">
      <dgm:prSet presAssocID="{767E9E70-4DDC-4FE2-B0A6-627DED17A99C}" presName="arrowWedge1" presStyleLbl="fgSibTrans2D1" presStyleIdx="0" presStyleCnt="4"/>
      <dgm:spPr>
        <a:solidFill>
          <a:srgbClr val="2F5597">
            <a:alpha val="50000"/>
          </a:srgbClr>
        </a:solidFill>
      </dgm:spPr>
    </dgm:pt>
    <dgm:pt modelId="{48F46541-5DBC-49AD-B04E-7F2EB4D4A4DA}" type="pres">
      <dgm:prSet presAssocID="{AB2BDD63-C5F2-49D4-97F3-EC5F0C8ABB7B}" presName="arrowWedge2" presStyleLbl="fgSibTrans2D1" presStyleIdx="1" presStyleCnt="4"/>
      <dgm:spPr>
        <a:solidFill>
          <a:srgbClr val="548235"/>
        </a:solidFill>
      </dgm:spPr>
    </dgm:pt>
    <dgm:pt modelId="{04D74CBD-058B-47F4-8409-FFAF9E06E96E}" type="pres">
      <dgm:prSet presAssocID="{E8277BEA-0289-4D9A-997C-A9115E259F27}" presName="arrowWedge3" presStyleLbl="fgSibTrans2D1" presStyleIdx="2" presStyleCnt="4" custLinFactNeighborX="620"/>
      <dgm:spPr>
        <a:solidFill>
          <a:srgbClr val="C55A11">
            <a:alpha val="50000"/>
          </a:srgbClr>
        </a:solidFill>
      </dgm:spPr>
    </dgm:pt>
    <dgm:pt modelId="{ABCE2565-4B57-4969-A167-7B99BC3CE4CD}" type="pres">
      <dgm:prSet presAssocID="{3E4385B6-BDD5-4EB5-95CD-15C5AF722BA7}" presName="arrowWedge4" presStyleLbl="fgSibTrans2D1" presStyleIdx="3" presStyleCnt="4"/>
      <dgm:spPr>
        <a:solidFill>
          <a:srgbClr val="7F7F7F">
            <a:alpha val="50000"/>
          </a:srgbClr>
        </a:solidFill>
      </dgm:spPr>
    </dgm:pt>
  </dgm:ptLst>
  <dgm:cxnLst>
    <dgm:cxn modelId="{93EC8011-B889-42B3-AA99-46DB68BF8FE8}" srcId="{07A72DE4-C57D-4303-8199-9DB3D6872DEE}" destId="{3876EDCA-C914-4494-8387-37E10B0804D6}" srcOrd="0" destOrd="0" parTransId="{78AB3B44-31AA-4C63-9AB8-982B934C67AF}" sibTransId="{767E9E70-4DDC-4FE2-B0A6-627DED17A99C}"/>
    <dgm:cxn modelId="{EEEFDC11-3E58-4D06-A765-E4FF8FA98ADE}" type="presOf" srcId="{A37D7A15-68BA-4581-9562-11A5BA1DBF47}" destId="{88DF162C-6EDF-4CDD-84EA-7AEC6F91893B}" srcOrd="1" destOrd="0" presId="urn:microsoft.com/office/officeart/2005/8/layout/cycle8"/>
    <dgm:cxn modelId="{C6AB282B-03AA-4E57-A595-52170E77D621}" type="presOf" srcId="{F2FA8AF3-76DF-4859-B709-ED5F4EEA3387}" destId="{5CDBA446-F96D-45C9-BECB-F647970E57E8}" srcOrd="0" destOrd="0" presId="urn:microsoft.com/office/officeart/2005/8/layout/cycle8"/>
    <dgm:cxn modelId="{1E994330-D797-4B7C-99FE-6DA939B49AF7}" srcId="{07A72DE4-C57D-4303-8199-9DB3D6872DEE}" destId="{31CF5AB1-85F5-4739-A6DE-4B9B461CF67A}" srcOrd="1" destOrd="0" parTransId="{021A1D23-2FC7-4BF0-90C7-17AEE14FDAD1}" sibTransId="{AB2BDD63-C5F2-49D4-97F3-EC5F0C8ABB7B}"/>
    <dgm:cxn modelId="{5A347073-8961-4009-AB79-5894ED7B99DE}" type="presOf" srcId="{31CF5AB1-85F5-4739-A6DE-4B9B461CF67A}" destId="{CFC69BD6-4C2B-46AA-BB9F-91177498B4DC}" srcOrd="0" destOrd="0" presId="urn:microsoft.com/office/officeart/2005/8/layout/cycle8"/>
    <dgm:cxn modelId="{DCC0FC55-F5E3-4FAD-B64E-7117C5989623}" type="presOf" srcId="{31CF5AB1-85F5-4739-A6DE-4B9B461CF67A}" destId="{508C5ECB-6BEA-475B-A7E4-60D7B56DA494}" srcOrd="1" destOrd="0" presId="urn:microsoft.com/office/officeart/2005/8/layout/cycle8"/>
    <dgm:cxn modelId="{019FA056-7476-4C0C-A700-B48186DFE85E}" srcId="{07A72DE4-C57D-4303-8199-9DB3D6872DEE}" destId="{F2FA8AF3-76DF-4859-B709-ED5F4EEA3387}" srcOrd="2" destOrd="0" parTransId="{BBDD8629-894E-4243-902E-8F9B821B2848}" sibTransId="{E8277BEA-0289-4D9A-997C-A9115E259F27}"/>
    <dgm:cxn modelId="{A9363193-595C-4188-A03D-BCF4253669B9}" type="presOf" srcId="{3876EDCA-C914-4494-8387-37E10B0804D6}" destId="{AABAD7C4-FB66-4647-97E9-8E04A7126738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3" destOrd="0" parTransId="{FABC463E-BA2D-49C6-8CBD-530B23E8DC39}" sibTransId="{3E4385B6-BDD5-4EB5-95CD-15C5AF722BA7}"/>
    <dgm:cxn modelId="{C0D302BF-41A6-4EC2-91B3-3C1A0D53B8B1}" type="presOf" srcId="{F2FA8AF3-76DF-4859-B709-ED5F4EEA3387}" destId="{463B95A4-7764-4EBB-93B4-BED18CAFDE6C}" srcOrd="1" destOrd="0" presId="urn:microsoft.com/office/officeart/2005/8/layout/cycle8"/>
    <dgm:cxn modelId="{66F5EFF5-67FA-4A5B-B6D3-DDC784601556}" type="presOf" srcId="{3876EDCA-C914-4494-8387-37E10B0804D6}" destId="{AEEE98B4-0BFC-46C4-A489-CC6B689C5959}" srcOrd="1" destOrd="0" presId="urn:microsoft.com/office/officeart/2005/8/layout/cycle8"/>
    <dgm:cxn modelId="{39260DF6-5A44-4D22-858B-C3FDCA70ED16}" type="presOf" srcId="{A37D7A15-68BA-4581-9562-11A5BA1DBF47}" destId="{113E66C7-4F98-4557-9543-0836785EEACA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7BD0F16E-E29B-4A16-9F60-2750C15BDBD1}" type="presParOf" srcId="{CECA0E20-09E3-46A1-8FDD-01242617B190}" destId="{5CC90B5B-3851-4AE8-9DED-F636354BC6F8}" srcOrd="16" destOrd="0" presId="urn:microsoft.com/office/officeart/2005/8/layout/cycle8"/>
    <dgm:cxn modelId="{3DAA82FA-3440-4F50-83DF-49EDEED97683}" type="presParOf" srcId="{CECA0E20-09E3-46A1-8FDD-01242617B190}" destId="{48F46541-5DBC-49AD-B04E-7F2EB4D4A4DA}" srcOrd="17" destOrd="0" presId="urn:microsoft.com/office/officeart/2005/8/layout/cycle8"/>
    <dgm:cxn modelId="{FCCE65DB-1ED0-4E0C-8268-8AD43E31C29B}" type="presParOf" srcId="{CECA0E20-09E3-46A1-8FDD-01242617B190}" destId="{04D74CBD-058B-47F4-8409-FFAF9E06E96E}" srcOrd="18" destOrd="0" presId="urn:microsoft.com/office/officeart/2005/8/layout/cycle8"/>
    <dgm:cxn modelId="{D50A465E-E869-477A-8C36-E62B01775A85}" type="presParOf" srcId="{CECA0E20-09E3-46A1-8FDD-01242617B190}" destId="{ABCE2565-4B57-4969-A167-7B99BC3CE4C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durchführung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Projekt-reflektion/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50000"/>
          </a:schemeClr>
        </a:solidFill>
      </dgm:spPr>
      <dgm:t>
        <a:bodyPr/>
        <a:lstStyle/>
        <a:p>
          <a:r>
            <a:rPr lang="de-DE" sz="2400" dirty="0"/>
            <a:t>Projekt-steuerung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4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4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4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CC90B5B-3851-4AE8-9DED-F636354BC6F8}" type="pres">
      <dgm:prSet presAssocID="{767E9E70-4DDC-4FE2-B0A6-627DED17A99C}" presName="arrowWedge1" presStyleLbl="fgSibTrans2D1" presStyleIdx="0" presStyleCnt="4"/>
      <dgm:spPr>
        <a:solidFill>
          <a:srgbClr val="2F5597">
            <a:alpha val="50000"/>
          </a:srgbClr>
        </a:solidFill>
      </dgm:spPr>
    </dgm:pt>
    <dgm:pt modelId="{48F46541-5DBC-49AD-B04E-7F2EB4D4A4DA}" type="pres">
      <dgm:prSet presAssocID="{AB2BDD63-C5F2-49D4-97F3-EC5F0C8ABB7B}" presName="arrowWedge2" presStyleLbl="fgSibTrans2D1" presStyleIdx="1" presStyleCnt="4"/>
      <dgm:spPr>
        <a:solidFill>
          <a:srgbClr val="548235">
            <a:alpha val="50000"/>
          </a:srgbClr>
        </a:solidFill>
      </dgm:spPr>
    </dgm:pt>
    <dgm:pt modelId="{04D74CBD-058B-47F4-8409-FFAF9E06E96E}" type="pres">
      <dgm:prSet presAssocID="{E8277BEA-0289-4D9A-997C-A9115E259F27}" presName="arrowWedge3" presStyleLbl="fgSibTrans2D1" presStyleIdx="2" presStyleCnt="4" custLinFactNeighborX="620"/>
      <dgm:spPr>
        <a:solidFill>
          <a:srgbClr val="C55A11"/>
        </a:solidFill>
      </dgm:spPr>
    </dgm:pt>
    <dgm:pt modelId="{ABCE2565-4B57-4969-A167-7B99BC3CE4CD}" type="pres">
      <dgm:prSet presAssocID="{3E4385B6-BDD5-4EB5-95CD-15C5AF722BA7}" presName="arrowWedge4" presStyleLbl="fgSibTrans2D1" presStyleIdx="3" presStyleCnt="4"/>
      <dgm:spPr>
        <a:solidFill>
          <a:srgbClr val="7F7F7F">
            <a:alpha val="50000"/>
          </a:srgbClr>
        </a:solidFill>
      </dgm:spPr>
    </dgm:pt>
  </dgm:ptLst>
  <dgm:cxnLst>
    <dgm:cxn modelId="{93EC8011-B889-42B3-AA99-46DB68BF8FE8}" srcId="{07A72DE4-C57D-4303-8199-9DB3D6872DEE}" destId="{3876EDCA-C914-4494-8387-37E10B0804D6}" srcOrd="0" destOrd="0" parTransId="{78AB3B44-31AA-4C63-9AB8-982B934C67AF}" sibTransId="{767E9E70-4DDC-4FE2-B0A6-627DED17A99C}"/>
    <dgm:cxn modelId="{EEEFDC11-3E58-4D06-A765-E4FF8FA98ADE}" type="presOf" srcId="{A37D7A15-68BA-4581-9562-11A5BA1DBF47}" destId="{88DF162C-6EDF-4CDD-84EA-7AEC6F91893B}" srcOrd="1" destOrd="0" presId="urn:microsoft.com/office/officeart/2005/8/layout/cycle8"/>
    <dgm:cxn modelId="{C6AB282B-03AA-4E57-A595-52170E77D621}" type="presOf" srcId="{F2FA8AF3-76DF-4859-B709-ED5F4EEA3387}" destId="{5CDBA446-F96D-45C9-BECB-F647970E57E8}" srcOrd="0" destOrd="0" presId="urn:microsoft.com/office/officeart/2005/8/layout/cycle8"/>
    <dgm:cxn modelId="{1E994330-D797-4B7C-99FE-6DA939B49AF7}" srcId="{07A72DE4-C57D-4303-8199-9DB3D6872DEE}" destId="{31CF5AB1-85F5-4739-A6DE-4B9B461CF67A}" srcOrd="1" destOrd="0" parTransId="{021A1D23-2FC7-4BF0-90C7-17AEE14FDAD1}" sibTransId="{AB2BDD63-C5F2-49D4-97F3-EC5F0C8ABB7B}"/>
    <dgm:cxn modelId="{5A347073-8961-4009-AB79-5894ED7B99DE}" type="presOf" srcId="{31CF5AB1-85F5-4739-A6DE-4B9B461CF67A}" destId="{CFC69BD6-4C2B-46AA-BB9F-91177498B4DC}" srcOrd="0" destOrd="0" presId="urn:microsoft.com/office/officeart/2005/8/layout/cycle8"/>
    <dgm:cxn modelId="{DCC0FC55-F5E3-4FAD-B64E-7117C5989623}" type="presOf" srcId="{31CF5AB1-85F5-4739-A6DE-4B9B461CF67A}" destId="{508C5ECB-6BEA-475B-A7E4-60D7B56DA494}" srcOrd="1" destOrd="0" presId="urn:microsoft.com/office/officeart/2005/8/layout/cycle8"/>
    <dgm:cxn modelId="{019FA056-7476-4C0C-A700-B48186DFE85E}" srcId="{07A72DE4-C57D-4303-8199-9DB3D6872DEE}" destId="{F2FA8AF3-76DF-4859-B709-ED5F4EEA3387}" srcOrd="2" destOrd="0" parTransId="{BBDD8629-894E-4243-902E-8F9B821B2848}" sibTransId="{E8277BEA-0289-4D9A-997C-A9115E259F27}"/>
    <dgm:cxn modelId="{A9363193-595C-4188-A03D-BCF4253669B9}" type="presOf" srcId="{3876EDCA-C914-4494-8387-37E10B0804D6}" destId="{AABAD7C4-FB66-4647-97E9-8E04A7126738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3" destOrd="0" parTransId="{FABC463E-BA2D-49C6-8CBD-530B23E8DC39}" sibTransId="{3E4385B6-BDD5-4EB5-95CD-15C5AF722BA7}"/>
    <dgm:cxn modelId="{C0D302BF-41A6-4EC2-91B3-3C1A0D53B8B1}" type="presOf" srcId="{F2FA8AF3-76DF-4859-B709-ED5F4EEA3387}" destId="{463B95A4-7764-4EBB-93B4-BED18CAFDE6C}" srcOrd="1" destOrd="0" presId="urn:microsoft.com/office/officeart/2005/8/layout/cycle8"/>
    <dgm:cxn modelId="{66F5EFF5-67FA-4A5B-B6D3-DDC784601556}" type="presOf" srcId="{3876EDCA-C914-4494-8387-37E10B0804D6}" destId="{AEEE98B4-0BFC-46C4-A489-CC6B689C5959}" srcOrd="1" destOrd="0" presId="urn:microsoft.com/office/officeart/2005/8/layout/cycle8"/>
    <dgm:cxn modelId="{39260DF6-5A44-4D22-858B-C3FDCA70ED16}" type="presOf" srcId="{A37D7A15-68BA-4581-9562-11A5BA1DBF47}" destId="{113E66C7-4F98-4557-9543-0836785EEACA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7BD0F16E-E29B-4A16-9F60-2750C15BDBD1}" type="presParOf" srcId="{CECA0E20-09E3-46A1-8FDD-01242617B190}" destId="{5CC90B5B-3851-4AE8-9DED-F636354BC6F8}" srcOrd="16" destOrd="0" presId="urn:microsoft.com/office/officeart/2005/8/layout/cycle8"/>
    <dgm:cxn modelId="{3DAA82FA-3440-4F50-83DF-49EDEED97683}" type="presParOf" srcId="{CECA0E20-09E3-46A1-8FDD-01242617B190}" destId="{48F46541-5DBC-49AD-B04E-7F2EB4D4A4DA}" srcOrd="17" destOrd="0" presId="urn:microsoft.com/office/officeart/2005/8/layout/cycle8"/>
    <dgm:cxn modelId="{FCCE65DB-1ED0-4E0C-8268-8AD43E31C29B}" type="presParOf" srcId="{CECA0E20-09E3-46A1-8FDD-01242617B190}" destId="{04D74CBD-058B-47F4-8409-FFAF9E06E96E}" srcOrd="18" destOrd="0" presId="urn:microsoft.com/office/officeart/2005/8/layout/cycle8"/>
    <dgm:cxn modelId="{D50A465E-E869-477A-8C36-E62B01775A85}" type="presParOf" srcId="{CECA0E20-09E3-46A1-8FDD-01242617B190}" destId="{ABCE2565-4B57-4969-A167-7B99BC3CE4C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Projekt-definition</a:t>
          </a:r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Projekt-abschluss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24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2400" dirty="0"/>
            <a:t>Projekt-abschluss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/>
      <dgm:spPr>
        <a:solidFill>
          <a:schemeClr val="accent1">
            <a:lumMod val="75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durchführung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Projekt-reflektion/ </a:t>
          </a:r>
          <a:br>
            <a:rPr lang="de-DE" sz="2400" dirty="0"/>
          </a:br>
          <a:r>
            <a:rPr lang="de-DE" sz="24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de-DE" sz="2400" dirty="0"/>
            <a:t>Projekt-</a:t>
          </a:r>
        </a:p>
        <a:p>
          <a:r>
            <a:rPr lang="de-DE" sz="2400" dirty="0"/>
            <a:t>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/>
        </a:p>
      </dgm:t>
    </dgm:pt>
    <dgm:pt modelId="{A37D7A15-68BA-4581-9562-11A5BA1DBF47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2400" dirty="0"/>
            <a:t>Projekt-steuerung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4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4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4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CC90B5B-3851-4AE8-9DED-F636354BC6F8}" type="pres">
      <dgm:prSet presAssocID="{767E9E70-4DDC-4FE2-B0A6-627DED17A99C}" presName="arrowWedge1" presStyleLbl="fgSibTrans2D1" presStyleIdx="0" presStyleCnt="4"/>
      <dgm:spPr>
        <a:solidFill>
          <a:srgbClr val="2F5597">
            <a:alpha val="50000"/>
          </a:srgbClr>
        </a:solidFill>
      </dgm:spPr>
    </dgm:pt>
    <dgm:pt modelId="{48F46541-5DBC-49AD-B04E-7F2EB4D4A4DA}" type="pres">
      <dgm:prSet presAssocID="{AB2BDD63-C5F2-49D4-97F3-EC5F0C8ABB7B}" presName="arrowWedge2" presStyleLbl="fgSibTrans2D1" presStyleIdx="1" presStyleCnt="4"/>
      <dgm:spPr>
        <a:solidFill>
          <a:srgbClr val="548235">
            <a:alpha val="50000"/>
          </a:srgbClr>
        </a:solidFill>
      </dgm:spPr>
    </dgm:pt>
    <dgm:pt modelId="{04D74CBD-058B-47F4-8409-FFAF9E06E96E}" type="pres">
      <dgm:prSet presAssocID="{E8277BEA-0289-4D9A-997C-A9115E259F27}" presName="arrowWedge3" presStyleLbl="fgSibTrans2D1" presStyleIdx="2" presStyleCnt="4" custLinFactNeighborX="620"/>
      <dgm:spPr>
        <a:solidFill>
          <a:srgbClr val="C55A11">
            <a:alpha val="50000"/>
          </a:srgbClr>
        </a:solidFill>
      </dgm:spPr>
    </dgm:pt>
    <dgm:pt modelId="{ABCE2565-4B57-4969-A167-7B99BC3CE4CD}" type="pres">
      <dgm:prSet presAssocID="{3E4385B6-BDD5-4EB5-95CD-15C5AF722BA7}" presName="arrowWedge4" presStyleLbl="fgSibTrans2D1" presStyleIdx="3" presStyleCnt="4"/>
      <dgm:spPr>
        <a:solidFill>
          <a:srgbClr val="7F7F7F"/>
        </a:solidFill>
      </dgm:spPr>
    </dgm:pt>
  </dgm:ptLst>
  <dgm:cxnLst>
    <dgm:cxn modelId="{93EC8011-B889-42B3-AA99-46DB68BF8FE8}" srcId="{07A72DE4-C57D-4303-8199-9DB3D6872DEE}" destId="{3876EDCA-C914-4494-8387-37E10B0804D6}" srcOrd="0" destOrd="0" parTransId="{78AB3B44-31AA-4C63-9AB8-982B934C67AF}" sibTransId="{767E9E70-4DDC-4FE2-B0A6-627DED17A99C}"/>
    <dgm:cxn modelId="{EEEFDC11-3E58-4D06-A765-E4FF8FA98ADE}" type="presOf" srcId="{A37D7A15-68BA-4581-9562-11A5BA1DBF47}" destId="{88DF162C-6EDF-4CDD-84EA-7AEC6F91893B}" srcOrd="1" destOrd="0" presId="urn:microsoft.com/office/officeart/2005/8/layout/cycle8"/>
    <dgm:cxn modelId="{C6AB282B-03AA-4E57-A595-52170E77D621}" type="presOf" srcId="{F2FA8AF3-76DF-4859-B709-ED5F4EEA3387}" destId="{5CDBA446-F96D-45C9-BECB-F647970E57E8}" srcOrd="0" destOrd="0" presId="urn:microsoft.com/office/officeart/2005/8/layout/cycle8"/>
    <dgm:cxn modelId="{1E994330-D797-4B7C-99FE-6DA939B49AF7}" srcId="{07A72DE4-C57D-4303-8199-9DB3D6872DEE}" destId="{31CF5AB1-85F5-4739-A6DE-4B9B461CF67A}" srcOrd="1" destOrd="0" parTransId="{021A1D23-2FC7-4BF0-90C7-17AEE14FDAD1}" sibTransId="{AB2BDD63-C5F2-49D4-97F3-EC5F0C8ABB7B}"/>
    <dgm:cxn modelId="{5A347073-8961-4009-AB79-5894ED7B99DE}" type="presOf" srcId="{31CF5AB1-85F5-4739-A6DE-4B9B461CF67A}" destId="{CFC69BD6-4C2B-46AA-BB9F-91177498B4DC}" srcOrd="0" destOrd="0" presId="urn:microsoft.com/office/officeart/2005/8/layout/cycle8"/>
    <dgm:cxn modelId="{DCC0FC55-F5E3-4FAD-B64E-7117C5989623}" type="presOf" srcId="{31CF5AB1-85F5-4739-A6DE-4B9B461CF67A}" destId="{508C5ECB-6BEA-475B-A7E4-60D7B56DA494}" srcOrd="1" destOrd="0" presId="urn:microsoft.com/office/officeart/2005/8/layout/cycle8"/>
    <dgm:cxn modelId="{019FA056-7476-4C0C-A700-B48186DFE85E}" srcId="{07A72DE4-C57D-4303-8199-9DB3D6872DEE}" destId="{F2FA8AF3-76DF-4859-B709-ED5F4EEA3387}" srcOrd="2" destOrd="0" parTransId="{BBDD8629-894E-4243-902E-8F9B821B2848}" sibTransId="{E8277BEA-0289-4D9A-997C-A9115E259F27}"/>
    <dgm:cxn modelId="{A9363193-595C-4188-A03D-BCF4253669B9}" type="presOf" srcId="{3876EDCA-C914-4494-8387-37E10B0804D6}" destId="{AABAD7C4-FB66-4647-97E9-8E04A7126738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3" destOrd="0" parTransId="{FABC463E-BA2D-49C6-8CBD-530B23E8DC39}" sibTransId="{3E4385B6-BDD5-4EB5-95CD-15C5AF722BA7}"/>
    <dgm:cxn modelId="{C0D302BF-41A6-4EC2-91B3-3C1A0D53B8B1}" type="presOf" srcId="{F2FA8AF3-76DF-4859-B709-ED5F4EEA3387}" destId="{463B95A4-7764-4EBB-93B4-BED18CAFDE6C}" srcOrd="1" destOrd="0" presId="urn:microsoft.com/office/officeart/2005/8/layout/cycle8"/>
    <dgm:cxn modelId="{66F5EFF5-67FA-4A5B-B6D3-DDC784601556}" type="presOf" srcId="{3876EDCA-C914-4494-8387-37E10B0804D6}" destId="{AEEE98B4-0BFC-46C4-A489-CC6B689C5959}" srcOrd="1" destOrd="0" presId="urn:microsoft.com/office/officeart/2005/8/layout/cycle8"/>
    <dgm:cxn modelId="{39260DF6-5A44-4D22-858B-C3FDCA70ED16}" type="presOf" srcId="{A37D7A15-68BA-4581-9562-11A5BA1DBF47}" destId="{113E66C7-4F98-4557-9543-0836785EEACA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7BD0F16E-E29B-4A16-9F60-2750C15BDBD1}" type="presParOf" srcId="{CECA0E20-09E3-46A1-8FDD-01242617B190}" destId="{5CC90B5B-3851-4AE8-9DED-F636354BC6F8}" srcOrd="16" destOrd="0" presId="urn:microsoft.com/office/officeart/2005/8/layout/cycle8"/>
    <dgm:cxn modelId="{3DAA82FA-3440-4F50-83DF-49EDEED97683}" type="presParOf" srcId="{CECA0E20-09E3-46A1-8FDD-01242617B190}" destId="{48F46541-5DBC-49AD-B04E-7F2EB4D4A4DA}" srcOrd="17" destOrd="0" presId="urn:microsoft.com/office/officeart/2005/8/layout/cycle8"/>
    <dgm:cxn modelId="{FCCE65DB-1ED0-4E0C-8268-8AD43E31C29B}" type="presParOf" srcId="{CECA0E20-09E3-46A1-8FDD-01242617B190}" destId="{04D74CBD-058B-47F4-8409-FFAF9E06E96E}" srcOrd="18" destOrd="0" presId="urn:microsoft.com/office/officeart/2005/8/layout/cycle8"/>
    <dgm:cxn modelId="{D50A465E-E869-477A-8C36-E62B01775A85}" type="presParOf" srcId="{CECA0E20-09E3-46A1-8FDD-01242617B190}" destId="{ABCE2565-4B57-4969-A167-7B99BC3CE4CD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4757" custScaleY="103031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 custScaleX="102379" custScaleY="110013" custLinFactNeighborX="650" custLinFactNeighborY="236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3469" custScaleY="103112" custLinFactNeighborX="-631" custLinFactNeighborY="-289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 custScaleX="102517" custScaleY="108443"/>
      <dgm:spPr>
        <a:solidFill>
          <a:schemeClr val="accent2">
            <a:lumMod val="75000"/>
            <a:alpha val="3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3600" dirty="0"/>
            <a:t>Projekt-</a:t>
          </a:r>
          <a:br>
            <a:rPr lang="de-DE" sz="3600" dirty="0"/>
          </a:br>
          <a:r>
            <a:rPr lang="de-DE" sz="36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45465" custScaleY="14117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45295" custScaleY="145154"/>
      <dgm:spPr>
        <a:solidFill>
          <a:schemeClr val="accent1">
            <a:lumMod val="75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  <a:alpha val="4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3600" dirty="0"/>
            <a:t>Projekt-</a:t>
          </a:r>
          <a:br>
            <a:rPr lang="de-DE" sz="3600" dirty="0"/>
          </a:br>
          <a:r>
            <a:rPr lang="de-DE" sz="36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45465" custScaleY="14117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45295" custScaleY="145154"/>
      <dgm:spPr>
        <a:solidFill>
          <a:schemeClr val="accent1">
            <a:lumMod val="75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  <a:alpha val="4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36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1947" custScaleY="96802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ScaleX="149253" custScaleY="159963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1394" custScaleY="98075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 custScaleX="150672" custScaleY="158150"/>
      <dgm:spPr>
        <a:solidFill>
          <a:schemeClr val="accent1">
            <a:lumMod val="75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  <a:alpha val="4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Projekt-reflektion,</a:t>
          </a:r>
          <a:br>
            <a:rPr lang="de-DE" sz="1800" dirty="0"/>
          </a:br>
          <a:r>
            <a:rPr lang="de-DE" sz="1800" dirty="0"/>
            <a:t>-evaluation</a:t>
          </a:r>
        </a:p>
        <a:p>
          <a:endParaRPr lang="de-DE" sz="1800" dirty="0"/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sz="36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1947" custScaleY="96802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ScaleX="149253" custScaleY="159963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1394" custScaleY="98075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 custScaleX="150672" custScaleY="158150"/>
      <dgm:spPr>
        <a:solidFill>
          <a:schemeClr val="accent1">
            <a:lumMod val="75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/>
      <dgm:spPr>
        <a:solidFill>
          <a:schemeClr val="accent6">
            <a:lumMod val="75000"/>
            <a:alpha val="40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  <a:alpha val="4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32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1645" custScaleY="9883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 custScaleX="119449" custScaleY="163139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1407" custScaleY="99174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 custScaleX="118118" custScaleY="158702"/>
      <dgm:spPr>
        <a:solidFill>
          <a:schemeClr val="accent6">
            <a:lumMod val="75000"/>
            <a:alpha val="94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  <a:alpha val="4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7A72DE4-C57D-4303-8199-9DB3D6872DEE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7EBF1192-B914-413D-ACF4-8781DE799EF9}">
      <dgm:prSet phldrT="[Text]" custT="1"/>
      <dgm:spPr>
        <a:solidFill>
          <a:schemeClr val="accent1">
            <a:lumMod val="60000"/>
            <a:lumOff val="40000"/>
            <a:alpha val="30000"/>
          </a:schemeClr>
        </a:solidFill>
      </dgm:spPr>
      <dgm:t>
        <a:bodyPr/>
        <a:lstStyle/>
        <a:p>
          <a:r>
            <a:rPr lang="de-DE" sz="1800" dirty="0"/>
            <a:t>Projekt-</a:t>
          </a:r>
          <a:br>
            <a:rPr lang="de-DE" sz="1800" dirty="0"/>
          </a:br>
          <a:r>
            <a:rPr lang="de-DE" sz="1800" dirty="0"/>
            <a:t>definition</a:t>
          </a:r>
        </a:p>
        <a:p>
          <a:endParaRPr lang="de-DE" sz="1400" dirty="0"/>
        </a:p>
      </dgm:t>
    </dgm:pt>
    <dgm:pt modelId="{8798ABE0-B04C-4D51-B8E8-908F064C27A8}" type="parTrans" cxnId="{3AED5566-5DEE-4134-AC51-A50920E55235}">
      <dgm:prSet/>
      <dgm:spPr/>
      <dgm:t>
        <a:bodyPr/>
        <a:lstStyle/>
        <a:p>
          <a:endParaRPr lang="de-DE" sz="1400"/>
        </a:p>
      </dgm:t>
    </dgm:pt>
    <dgm:pt modelId="{5276AE25-91FD-489D-BC52-D53554BCDBB4}" type="sibTrans" cxnId="{3AED5566-5DEE-4134-AC51-A50920E55235}">
      <dgm:prSet/>
      <dgm:spPr/>
      <dgm:t>
        <a:bodyPr/>
        <a:lstStyle/>
        <a:p>
          <a:endParaRPr lang="de-DE" sz="1400"/>
        </a:p>
      </dgm:t>
    </dgm:pt>
    <dgm:pt modelId="{31CF5AB1-85F5-4739-A6DE-4B9B461CF67A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de-DE" sz="3200" dirty="0"/>
            <a:t>Projekt-durch-führung</a:t>
          </a:r>
        </a:p>
      </dgm:t>
    </dgm:pt>
    <dgm:pt modelId="{021A1D23-2FC7-4BF0-90C7-17AEE14FDAD1}" type="parTrans" cxnId="{1E994330-D797-4B7C-99FE-6DA939B49AF7}">
      <dgm:prSet/>
      <dgm:spPr/>
      <dgm:t>
        <a:bodyPr/>
        <a:lstStyle/>
        <a:p>
          <a:endParaRPr lang="de-DE" sz="1400"/>
        </a:p>
      </dgm:t>
    </dgm:pt>
    <dgm:pt modelId="{AB2BDD63-C5F2-49D4-97F3-EC5F0C8ABB7B}" type="sibTrans" cxnId="{1E994330-D797-4B7C-99FE-6DA939B49AF7}">
      <dgm:prSet/>
      <dgm:spPr/>
      <dgm:t>
        <a:bodyPr/>
        <a:lstStyle/>
        <a:p>
          <a:endParaRPr lang="de-DE" sz="1400"/>
        </a:p>
      </dgm:t>
    </dgm:pt>
    <dgm:pt modelId="{F2FA8AF3-76DF-4859-B709-ED5F4EEA3387}">
      <dgm:prSet phldrT="[Text]" custT="1"/>
      <dgm:spPr>
        <a:solidFill>
          <a:schemeClr val="accent2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Projekt-reflektion, </a:t>
          </a:r>
          <a:br>
            <a:rPr lang="de-DE" sz="1800" dirty="0"/>
          </a:br>
          <a:r>
            <a:rPr lang="de-DE" sz="1800" dirty="0"/>
            <a:t>-evaluation</a:t>
          </a:r>
        </a:p>
      </dgm:t>
    </dgm:pt>
    <dgm:pt modelId="{BBDD8629-894E-4243-902E-8F9B821B2848}" type="parTrans" cxnId="{019FA056-7476-4C0C-A700-B48186DFE85E}">
      <dgm:prSet/>
      <dgm:spPr/>
      <dgm:t>
        <a:bodyPr/>
        <a:lstStyle/>
        <a:p>
          <a:endParaRPr lang="de-DE" sz="1400"/>
        </a:p>
      </dgm:t>
    </dgm:pt>
    <dgm:pt modelId="{E8277BEA-0289-4D9A-997C-A9115E259F27}" type="sibTrans" cxnId="{019FA056-7476-4C0C-A700-B48186DFE85E}">
      <dgm:prSet/>
      <dgm:spPr/>
      <dgm:t>
        <a:bodyPr/>
        <a:lstStyle/>
        <a:p>
          <a:endParaRPr lang="de-DE" sz="1400"/>
        </a:p>
      </dgm:t>
    </dgm:pt>
    <dgm:pt modelId="{3876EDCA-C914-4494-8387-37E10B0804D6}">
      <dgm:prSet phldrT="[Text]" custT="1"/>
      <dgm:spPr>
        <a:solidFill>
          <a:schemeClr val="accent1">
            <a:lumMod val="60000"/>
            <a:lumOff val="40000"/>
            <a:alpha val="40000"/>
          </a:schemeClr>
        </a:solidFill>
      </dgm:spPr>
      <dgm:t>
        <a:bodyPr/>
        <a:lstStyle/>
        <a:p>
          <a:r>
            <a:rPr lang="de-DE" sz="1800" dirty="0"/>
            <a:t>Projekt-planung</a:t>
          </a:r>
        </a:p>
      </dgm:t>
    </dgm:pt>
    <dgm:pt modelId="{78AB3B44-31AA-4C63-9AB8-982B934C67AF}" type="parTrans" cxnId="{93EC8011-B889-42B3-AA99-46DB68BF8FE8}">
      <dgm:prSet/>
      <dgm:spPr/>
      <dgm:t>
        <a:bodyPr/>
        <a:lstStyle/>
        <a:p>
          <a:endParaRPr lang="de-DE" sz="1400"/>
        </a:p>
      </dgm:t>
    </dgm:pt>
    <dgm:pt modelId="{767E9E70-4DDC-4FE2-B0A6-627DED17A99C}" type="sibTrans" cxnId="{93EC8011-B889-42B3-AA99-46DB68BF8FE8}">
      <dgm:prSet/>
      <dgm:spPr/>
      <dgm:t>
        <a:bodyPr/>
        <a:lstStyle/>
        <a:p>
          <a:endParaRPr lang="de-DE" sz="1400"/>
        </a:p>
      </dgm:t>
    </dgm:pt>
    <dgm:pt modelId="{A37D7A15-68BA-4581-9562-11A5BA1DBF47}">
      <dgm:prSet phldrT="[Text]" custT="1"/>
      <dgm:spPr>
        <a:solidFill>
          <a:schemeClr val="bg1">
            <a:lumMod val="75000"/>
            <a:alpha val="40000"/>
          </a:schemeClr>
        </a:solidFill>
      </dgm:spPr>
      <dgm:t>
        <a:bodyPr/>
        <a:lstStyle/>
        <a:p>
          <a:r>
            <a:rPr lang="de-DE" sz="1800" dirty="0"/>
            <a:t>Überführung in ein Prozess</a:t>
          </a:r>
        </a:p>
      </dgm:t>
    </dgm:pt>
    <dgm:pt modelId="{FABC463E-BA2D-49C6-8CBD-530B23E8DC39}" type="parTrans" cxnId="{4FE8DBAE-C68C-4430-8BDF-1A4A2526FE82}">
      <dgm:prSet/>
      <dgm:spPr/>
      <dgm:t>
        <a:bodyPr/>
        <a:lstStyle/>
        <a:p>
          <a:endParaRPr lang="de-DE" sz="1400"/>
        </a:p>
      </dgm:t>
    </dgm:pt>
    <dgm:pt modelId="{3E4385B6-BDD5-4EB5-95CD-15C5AF722BA7}" type="sibTrans" cxnId="{4FE8DBAE-C68C-4430-8BDF-1A4A2526FE82}">
      <dgm:prSet/>
      <dgm:spPr/>
      <dgm:t>
        <a:bodyPr/>
        <a:lstStyle/>
        <a:p>
          <a:endParaRPr lang="de-DE" sz="1400"/>
        </a:p>
      </dgm:t>
    </dgm:pt>
    <dgm:pt modelId="{CECA0E20-09E3-46A1-8FDD-01242617B190}" type="pres">
      <dgm:prSet presAssocID="{07A72DE4-C57D-4303-8199-9DB3D6872DEE}" presName="compositeShape" presStyleCnt="0">
        <dgm:presLayoutVars>
          <dgm:chMax val="7"/>
          <dgm:dir/>
          <dgm:resizeHandles val="exact"/>
        </dgm:presLayoutVars>
      </dgm:prSet>
      <dgm:spPr/>
    </dgm:pt>
    <dgm:pt modelId="{AABAD7C4-FB66-4647-97E9-8E04A7126738}" type="pres">
      <dgm:prSet presAssocID="{07A72DE4-C57D-4303-8199-9DB3D6872DEE}" presName="wedge1" presStyleLbl="node1" presStyleIdx="0" presStyleCnt="5" custScaleX="101645" custScaleY="98834"/>
      <dgm:spPr/>
    </dgm:pt>
    <dgm:pt modelId="{5E67C463-D7F2-454A-B17D-1FB077200202}" type="pres">
      <dgm:prSet presAssocID="{07A72DE4-C57D-4303-8199-9DB3D6872DEE}" presName="dummy1a" presStyleCnt="0"/>
      <dgm:spPr/>
    </dgm:pt>
    <dgm:pt modelId="{4E141466-2DF3-47E5-8FAC-87887998EE21}" type="pres">
      <dgm:prSet presAssocID="{07A72DE4-C57D-4303-8199-9DB3D6872DEE}" presName="dummy1b" presStyleCnt="0"/>
      <dgm:spPr/>
    </dgm:pt>
    <dgm:pt modelId="{AEEE98B4-0BFC-46C4-A489-CC6B689C5959}" type="pres">
      <dgm:prSet presAssocID="{07A72DE4-C57D-4303-8199-9DB3D6872DE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FC69BD6-4C2B-46AA-BB9F-91177498B4DC}" type="pres">
      <dgm:prSet presAssocID="{07A72DE4-C57D-4303-8199-9DB3D6872DEE}" presName="wedge2" presStyleLbl="node1" presStyleIdx="1" presStyleCnt="5" custLinFactNeighborX="-310" custLinFactNeighborY="-21"/>
      <dgm:spPr/>
    </dgm:pt>
    <dgm:pt modelId="{32988CCE-CF6A-47F0-A98B-A2D9D3344652}" type="pres">
      <dgm:prSet presAssocID="{07A72DE4-C57D-4303-8199-9DB3D6872DEE}" presName="dummy2a" presStyleCnt="0"/>
      <dgm:spPr/>
    </dgm:pt>
    <dgm:pt modelId="{40D5F977-FED7-4465-9FDF-44D9682B714A}" type="pres">
      <dgm:prSet presAssocID="{07A72DE4-C57D-4303-8199-9DB3D6872DEE}" presName="dummy2b" presStyleCnt="0"/>
      <dgm:spPr/>
    </dgm:pt>
    <dgm:pt modelId="{508C5ECB-6BEA-475B-A7E4-60D7B56DA494}" type="pres">
      <dgm:prSet presAssocID="{07A72DE4-C57D-4303-8199-9DB3D6872DE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CDBA446-F96D-45C9-BECB-F647970E57E8}" type="pres">
      <dgm:prSet presAssocID="{07A72DE4-C57D-4303-8199-9DB3D6872DEE}" presName="wedge3" presStyleLbl="node1" presStyleIdx="2" presStyleCnt="5" custScaleX="119449" custScaleY="163139"/>
      <dgm:spPr/>
    </dgm:pt>
    <dgm:pt modelId="{4F515A95-C41D-4273-AB23-4BD0404CFB75}" type="pres">
      <dgm:prSet presAssocID="{07A72DE4-C57D-4303-8199-9DB3D6872DEE}" presName="dummy3a" presStyleCnt="0"/>
      <dgm:spPr/>
    </dgm:pt>
    <dgm:pt modelId="{97EBA80A-682B-4582-A7F7-76F4E80623F5}" type="pres">
      <dgm:prSet presAssocID="{07A72DE4-C57D-4303-8199-9DB3D6872DEE}" presName="dummy3b" presStyleCnt="0"/>
      <dgm:spPr/>
    </dgm:pt>
    <dgm:pt modelId="{463B95A4-7764-4EBB-93B4-BED18CAFDE6C}" type="pres">
      <dgm:prSet presAssocID="{07A72DE4-C57D-4303-8199-9DB3D6872DE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113E66C7-4F98-4557-9543-0836785EEACA}" type="pres">
      <dgm:prSet presAssocID="{07A72DE4-C57D-4303-8199-9DB3D6872DEE}" presName="wedge4" presStyleLbl="node1" presStyleIdx="3" presStyleCnt="5"/>
      <dgm:spPr/>
    </dgm:pt>
    <dgm:pt modelId="{85AF5C72-1662-45B8-9E68-84F19A53583F}" type="pres">
      <dgm:prSet presAssocID="{07A72DE4-C57D-4303-8199-9DB3D6872DEE}" presName="dummy4a" presStyleCnt="0"/>
      <dgm:spPr/>
    </dgm:pt>
    <dgm:pt modelId="{3EA26105-A9D4-489A-9398-A789B8315E0C}" type="pres">
      <dgm:prSet presAssocID="{07A72DE4-C57D-4303-8199-9DB3D6872DEE}" presName="dummy4b" presStyleCnt="0"/>
      <dgm:spPr/>
    </dgm:pt>
    <dgm:pt modelId="{88DF162C-6EDF-4CDD-84EA-7AEC6F91893B}" type="pres">
      <dgm:prSet presAssocID="{07A72DE4-C57D-4303-8199-9DB3D6872DE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15EF2C6A-98BE-4110-AC9A-CA23495EBCAC}" type="pres">
      <dgm:prSet presAssocID="{07A72DE4-C57D-4303-8199-9DB3D6872DEE}" presName="wedge5" presStyleLbl="node1" presStyleIdx="4" presStyleCnt="5" custLinFactNeighborX="697" custLinFactNeighborY="406"/>
      <dgm:spPr/>
    </dgm:pt>
    <dgm:pt modelId="{F49EA8A3-C9D5-44D3-B1BB-89BE6F2AD46C}" type="pres">
      <dgm:prSet presAssocID="{07A72DE4-C57D-4303-8199-9DB3D6872DEE}" presName="dummy5a" presStyleCnt="0"/>
      <dgm:spPr/>
    </dgm:pt>
    <dgm:pt modelId="{CF9F23F4-8B06-4409-B6F1-22F953012B56}" type="pres">
      <dgm:prSet presAssocID="{07A72DE4-C57D-4303-8199-9DB3D6872DEE}" presName="dummy5b" presStyleCnt="0"/>
      <dgm:spPr/>
    </dgm:pt>
    <dgm:pt modelId="{55B2E409-26BD-4FF4-B92B-5667B932ADB3}" type="pres">
      <dgm:prSet presAssocID="{07A72DE4-C57D-4303-8199-9DB3D6872DE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8514474A-F734-45B3-B1D1-83FBB55E852C}" type="pres">
      <dgm:prSet presAssocID="{5276AE25-91FD-489D-BC52-D53554BCDBB4}" presName="arrowWedge1" presStyleLbl="fgSibTrans2D1" presStyleIdx="0" presStyleCnt="5" custScaleX="101407" custScaleY="99174"/>
      <dgm:spPr>
        <a:solidFill>
          <a:schemeClr val="accent1">
            <a:lumMod val="75000"/>
            <a:alpha val="30000"/>
          </a:schemeClr>
        </a:solidFill>
      </dgm:spPr>
    </dgm:pt>
    <dgm:pt modelId="{B61783CB-32CA-444E-AC37-4B14A90DB5F0}" type="pres">
      <dgm:prSet presAssocID="{767E9E70-4DDC-4FE2-B0A6-627DED17A99C}" presName="arrowWedge2" presStyleLbl="fgSibTrans2D1" presStyleIdx="1" presStyleCnt="5"/>
      <dgm:spPr>
        <a:solidFill>
          <a:schemeClr val="accent1">
            <a:lumMod val="75000"/>
            <a:alpha val="40000"/>
          </a:schemeClr>
        </a:solidFill>
      </dgm:spPr>
    </dgm:pt>
    <dgm:pt modelId="{65B8CA8F-1619-489D-8003-26E2DC4A81C5}" type="pres">
      <dgm:prSet presAssocID="{AB2BDD63-C5F2-49D4-97F3-EC5F0C8ABB7B}" presName="arrowWedge3" presStyleLbl="fgSibTrans2D1" presStyleIdx="2" presStyleCnt="5" custScaleX="118118" custScaleY="158702"/>
      <dgm:spPr>
        <a:solidFill>
          <a:schemeClr val="accent6">
            <a:lumMod val="75000"/>
            <a:alpha val="94000"/>
          </a:schemeClr>
        </a:solidFill>
      </dgm:spPr>
    </dgm:pt>
    <dgm:pt modelId="{A5ED45CB-0DE2-4D84-8620-36E3E676FDA2}" type="pres">
      <dgm:prSet presAssocID="{E8277BEA-0289-4D9A-997C-A9115E259F27}" presName="arrowWedge4" presStyleLbl="fgSibTrans2D1" presStyleIdx="3" presStyleCnt="5"/>
      <dgm:spPr>
        <a:solidFill>
          <a:schemeClr val="accent2">
            <a:lumMod val="75000"/>
            <a:alpha val="40000"/>
          </a:schemeClr>
        </a:solidFill>
      </dgm:spPr>
    </dgm:pt>
    <dgm:pt modelId="{A0209C30-FCCD-4FDF-A7BB-D748DAAE8EA4}" type="pres">
      <dgm:prSet presAssocID="{3E4385B6-BDD5-4EB5-95CD-15C5AF722BA7}" presName="arrowWedge5" presStyleLbl="fgSibTrans2D1" presStyleIdx="4" presStyleCnt="5"/>
      <dgm:spPr>
        <a:solidFill>
          <a:schemeClr val="tx1">
            <a:lumMod val="50000"/>
            <a:lumOff val="50000"/>
            <a:alpha val="40000"/>
          </a:schemeClr>
        </a:solidFill>
      </dgm:spPr>
    </dgm:pt>
  </dgm:ptLst>
  <dgm:cxnLst>
    <dgm:cxn modelId="{93EC8011-B889-42B3-AA99-46DB68BF8FE8}" srcId="{07A72DE4-C57D-4303-8199-9DB3D6872DEE}" destId="{3876EDCA-C914-4494-8387-37E10B0804D6}" srcOrd="1" destOrd="0" parTransId="{78AB3B44-31AA-4C63-9AB8-982B934C67AF}" sibTransId="{767E9E70-4DDC-4FE2-B0A6-627DED17A99C}"/>
    <dgm:cxn modelId="{8D593514-FB76-42D4-AA1A-03CF57052482}" type="presOf" srcId="{A37D7A15-68BA-4581-9562-11A5BA1DBF47}" destId="{15EF2C6A-98BE-4110-AC9A-CA23495EBCAC}" srcOrd="0" destOrd="0" presId="urn:microsoft.com/office/officeart/2005/8/layout/cycle8"/>
    <dgm:cxn modelId="{1E994330-D797-4B7C-99FE-6DA939B49AF7}" srcId="{07A72DE4-C57D-4303-8199-9DB3D6872DEE}" destId="{31CF5AB1-85F5-4739-A6DE-4B9B461CF67A}" srcOrd="2" destOrd="0" parTransId="{021A1D23-2FC7-4BF0-90C7-17AEE14FDAD1}" sibTransId="{AB2BDD63-C5F2-49D4-97F3-EC5F0C8ABB7B}"/>
    <dgm:cxn modelId="{88152E31-57D2-4B7D-BEB7-D5DA02C1D191}" type="presOf" srcId="{31CF5AB1-85F5-4739-A6DE-4B9B461CF67A}" destId="{5CDBA446-F96D-45C9-BECB-F647970E57E8}" srcOrd="0" destOrd="0" presId="urn:microsoft.com/office/officeart/2005/8/layout/cycle8"/>
    <dgm:cxn modelId="{3AED5566-5DEE-4134-AC51-A50920E55235}" srcId="{07A72DE4-C57D-4303-8199-9DB3D6872DEE}" destId="{7EBF1192-B914-413D-ACF4-8781DE799EF9}" srcOrd="0" destOrd="0" parTransId="{8798ABE0-B04C-4D51-B8E8-908F064C27A8}" sibTransId="{5276AE25-91FD-489D-BC52-D53554BCDBB4}"/>
    <dgm:cxn modelId="{019FA056-7476-4C0C-A700-B48186DFE85E}" srcId="{07A72DE4-C57D-4303-8199-9DB3D6872DEE}" destId="{F2FA8AF3-76DF-4859-B709-ED5F4EEA3387}" srcOrd="3" destOrd="0" parTransId="{BBDD8629-894E-4243-902E-8F9B821B2848}" sibTransId="{E8277BEA-0289-4D9A-997C-A9115E259F27}"/>
    <dgm:cxn modelId="{588F9378-B113-4E0E-9786-59BACF64D5E6}" type="presOf" srcId="{A37D7A15-68BA-4581-9562-11A5BA1DBF47}" destId="{55B2E409-26BD-4FF4-B92B-5667B932ADB3}" srcOrd="1" destOrd="0" presId="urn:microsoft.com/office/officeart/2005/8/layout/cycle8"/>
    <dgm:cxn modelId="{6A0E3C7E-9643-4445-9147-F2B8965115DF}" type="presOf" srcId="{7EBF1192-B914-413D-ACF4-8781DE799EF9}" destId="{AEEE98B4-0BFC-46C4-A489-CC6B689C5959}" srcOrd="1" destOrd="0" presId="urn:microsoft.com/office/officeart/2005/8/layout/cycle8"/>
    <dgm:cxn modelId="{42B8268D-B8A7-4101-98E3-5DD904BB2682}" type="presOf" srcId="{F2FA8AF3-76DF-4859-B709-ED5F4EEA3387}" destId="{113E66C7-4F98-4557-9543-0836785EEACA}" srcOrd="0" destOrd="0" presId="urn:microsoft.com/office/officeart/2005/8/layout/cycle8"/>
    <dgm:cxn modelId="{FFC6A9A7-1BBE-4791-89B5-B464FE9BB9B7}" type="presOf" srcId="{07A72DE4-C57D-4303-8199-9DB3D6872DEE}" destId="{CECA0E20-09E3-46A1-8FDD-01242617B190}" srcOrd="0" destOrd="0" presId="urn:microsoft.com/office/officeart/2005/8/layout/cycle8"/>
    <dgm:cxn modelId="{4FE8DBAE-C68C-4430-8BDF-1A4A2526FE82}" srcId="{07A72DE4-C57D-4303-8199-9DB3D6872DEE}" destId="{A37D7A15-68BA-4581-9562-11A5BA1DBF47}" srcOrd="4" destOrd="0" parTransId="{FABC463E-BA2D-49C6-8CBD-530B23E8DC39}" sibTransId="{3E4385B6-BDD5-4EB5-95CD-15C5AF722BA7}"/>
    <dgm:cxn modelId="{5088E0B9-F2D9-4402-A0A4-23527E4706B2}" type="presOf" srcId="{31CF5AB1-85F5-4739-A6DE-4B9B461CF67A}" destId="{463B95A4-7764-4EBB-93B4-BED18CAFDE6C}" srcOrd="1" destOrd="0" presId="urn:microsoft.com/office/officeart/2005/8/layout/cycle8"/>
    <dgm:cxn modelId="{3FBDF5C1-043F-467F-8BB2-3439D1A47B65}" type="presOf" srcId="{3876EDCA-C914-4494-8387-37E10B0804D6}" destId="{508C5ECB-6BEA-475B-A7E4-60D7B56DA494}" srcOrd="1" destOrd="0" presId="urn:microsoft.com/office/officeart/2005/8/layout/cycle8"/>
    <dgm:cxn modelId="{322B5ACA-7B4E-4FDD-8909-5DDDD05FF4BC}" type="presOf" srcId="{7EBF1192-B914-413D-ACF4-8781DE799EF9}" destId="{AABAD7C4-FB66-4647-97E9-8E04A7126738}" srcOrd="0" destOrd="0" presId="urn:microsoft.com/office/officeart/2005/8/layout/cycle8"/>
    <dgm:cxn modelId="{C02275D0-8911-4094-871B-C69E7424BF8F}" type="presOf" srcId="{F2FA8AF3-76DF-4859-B709-ED5F4EEA3387}" destId="{88DF162C-6EDF-4CDD-84EA-7AEC6F91893B}" srcOrd="1" destOrd="0" presId="urn:microsoft.com/office/officeart/2005/8/layout/cycle8"/>
    <dgm:cxn modelId="{AC1690DE-51DA-4076-8D90-149B1A64C7D7}" type="presOf" srcId="{3876EDCA-C914-4494-8387-37E10B0804D6}" destId="{CFC69BD6-4C2B-46AA-BB9F-91177498B4DC}" srcOrd="0" destOrd="0" presId="urn:microsoft.com/office/officeart/2005/8/layout/cycle8"/>
    <dgm:cxn modelId="{E8892C6A-CAE1-4F14-8345-F9FDAB078136}" type="presParOf" srcId="{CECA0E20-09E3-46A1-8FDD-01242617B190}" destId="{AABAD7C4-FB66-4647-97E9-8E04A7126738}" srcOrd="0" destOrd="0" presId="urn:microsoft.com/office/officeart/2005/8/layout/cycle8"/>
    <dgm:cxn modelId="{218CEFC5-FAB3-43E7-871F-ED4B8C0B659F}" type="presParOf" srcId="{CECA0E20-09E3-46A1-8FDD-01242617B190}" destId="{5E67C463-D7F2-454A-B17D-1FB077200202}" srcOrd="1" destOrd="0" presId="urn:microsoft.com/office/officeart/2005/8/layout/cycle8"/>
    <dgm:cxn modelId="{A984722A-DA80-4825-9503-EF872DF68CC3}" type="presParOf" srcId="{CECA0E20-09E3-46A1-8FDD-01242617B190}" destId="{4E141466-2DF3-47E5-8FAC-87887998EE21}" srcOrd="2" destOrd="0" presId="urn:microsoft.com/office/officeart/2005/8/layout/cycle8"/>
    <dgm:cxn modelId="{1075D590-E58D-4FE5-8EED-135E3D33D2B8}" type="presParOf" srcId="{CECA0E20-09E3-46A1-8FDD-01242617B190}" destId="{AEEE98B4-0BFC-46C4-A489-CC6B689C5959}" srcOrd="3" destOrd="0" presId="urn:microsoft.com/office/officeart/2005/8/layout/cycle8"/>
    <dgm:cxn modelId="{60308C4D-DC14-400A-AE35-F140A1CC4C4A}" type="presParOf" srcId="{CECA0E20-09E3-46A1-8FDD-01242617B190}" destId="{CFC69BD6-4C2B-46AA-BB9F-91177498B4DC}" srcOrd="4" destOrd="0" presId="urn:microsoft.com/office/officeart/2005/8/layout/cycle8"/>
    <dgm:cxn modelId="{0DD99732-D651-4657-B21F-1E56E1B9BA6F}" type="presParOf" srcId="{CECA0E20-09E3-46A1-8FDD-01242617B190}" destId="{32988CCE-CF6A-47F0-A98B-A2D9D3344652}" srcOrd="5" destOrd="0" presId="urn:microsoft.com/office/officeart/2005/8/layout/cycle8"/>
    <dgm:cxn modelId="{C5788A5B-9227-4887-9196-FBD920483DCE}" type="presParOf" srcId="{CECA0E20-09E3-46A1-8FDD-01242617B190}" destId="{40D5F977-FED7-4465-9FDF-44D9682B714A}" srcOrd="6" destOrd="0" presId="urn:microsoft.com/office/officeart/2005/8/layout/cycle8"/>
    <dgm:cxn modelId="{2C90BA12-8BA0-4220-9757-ABAC4CB2889A}" type="presParOf" srcId="{CECA0E20-09E3-46A1-8FDD-01242617B190}" destId="{508C5ECB-6BEA-475B-A7E4-60D7B56DA494}" srcOrd="7" destOrd="0" presId="urn:microsoft.com/office/officeart/2005/8/layout/cycle8"/>
    <dgm:cxn modelId="{98814210-F05F-4A2A-A613-D7BA0749D6C4}" type="presParOf" srcId="{CECA0E20-09E3-46A1-8FDD-01242617B190}" destId="{5CDBA446-F96D-45C9-BECB-F647970E57E8}" srcOrd="8" destOrd="0" presId="urn:microsoft.com/office/officeart/2005/8/layout/cycle8"/>
    <dgm:cxn modelId="{F2D96F6E-C4C0-4B7A-A6F4-F1A30C503382}" type="presParOf" srcId="{CECA0E20-09E3-46A1-8FDD-01242617B190}" destId="{4F515A95-C41D-4273-AB23-4BD0404CFB75}" srcOrd="9" destOrd="0" presId="urn:microsoft.com/office/officeart/2005/8/layout/cycle8"/>
    <dgm:cxn modelId="{7E6FA241-62AF-4B16-B6AA-725661A771FA}" type="presParOf" srcId="{CECA0E20-09E3-46A1-8FDD-01242617B190}" destId="{97EBA80A-682B-4582-A7F7-76F4E80623F5}" srcOrd="10" destOrd="0" presId="urn:microsoft.com/office/officeart/2005/8/layout/cycle8"/>
    <dgm:cxn modelId="{E90618A6-C8C9-4F9E-91AE-4C15E9689288}" type="presParOf" srcId="{CECA0E20-09E3-46A1-8FDD-01242617B190}" destId="{463B95A4-7764-4EBB-93B4-BED18CAFDE6C}" srcOrd="11" destOrd="0" presId="urn:microsoft.com/office/officeart/2005/8/layout/cycle8"/>
    <dgm:cxn modelId="{C0E9343A-E639-4A1E-8FB5-FB78BCB948DE}" type="presParOf" srcId="{CECA0E20-09E3-46A1-8FDD-01242617B190}" destId="{113E66C7-4F98-4557-9543-0836785EEACA}" srcOrd="12" destOrd="0" presId="urn:microsoft.com/office/officeart/2005/8/layout/cycle8"/>
    <dgm:cxn modelId="{BC9C015A-26C6-40AC-9AF2-B866D3E678B5}" type="presParOf" srcId="{CECA0E20-09E3-46A1-8FDD-01242617B190}" destId="{85AF5C72-1662-45B8-9E68-84F19A53583F}" srcOrd="13" destOrd="0" presId="urn:microsoft.com/office/officeart/2005/8/layout/cycle8"/>
    <dgm:cxn modelId="{AC1BC242-4672-4BE0-8849-700BDFDD0DE9}" type="presParOf" srcId="{CECA0E20-09E3-46A1-8FDD-01242617B190}" destId="{3EA26105-A9D4-489A-9398-A789B8315E0C}" srcOrd="14" destOrd="0" presId="urn:microsoft.com/office/officeart/2005/8/layout/cycle8"/>
    <dgm:cxn modelId="{3CFFDAA7-02EA-4155-AC91-209BC653F4FD}" type="presParOf" srcId="{CECA0E20-09E3-46A1-8FDD-01242617B190}" destId="{88DF162C-6EDF-4CDD-84EA-7AEC6F91893B}" srcOrd="15" destOrd="0" presId="urn:microsoft.com/office/officeart/2005/8/layout/cycle8"/>
    <dgm:cxn modelId="{685DE25F-8339-4E21-866A-7B308845436C}" type="presParOf" srcId="{CECA0E20-09E3-46A1-8FDD-01242617B190}" destId="{15EF2C6A-98BE-4110-AC9A-CA23495EBCAC}" srcOrd="16" destOrd="0" presId="urn:microsoft.com/office/officeart/2005/8/layout/cycle8"/>
    <dgm:cxn modelId="{EF2E6A42-C5F2-4B7B-8255-DA16538958BD}" type="presParOf" srcId="{CECA0E20-09E3-46A1-8FDD-01242617B190}" destId="{F49EA8A3-C9D5-44D3-B1BB-89BE6F2AD46C}" srcOrd="17" destOrd="0" presId="urn:microsoft.com/office/officeart/2005/8/layout/cycle8"/>
    <dgm:cxn modelId="{DFD2DD17-5236-453B-B6DC-F960550267FC}" type="presParOf" srcId="{CECA0E20-09E3-46A1-8FDD-01242617B190}" destId="{CF9F23F4-8B06-4409-B6F1-22F953012B56}" srcOrd="18" destOrd="0" presId="urn:microsoft.com/office/officeart/2005/8/layout/cycle8"/>
    <dgm:cxn modelId="{236C6D72-0D2A-4F03-AF6B-B386FC817685}" type="presParOf" srcId="{CECA0E20-09E3-46A1-8FDD-01242617B190}" destId="{55B2E409-26BD-4FF4-B92B-5667B932ADB3}" srcOrd="19" destOrd="0" presId="urn:microsoft.com/office/officeart/2005/8/layout/cycle8"/>
    <dgm:cxn modelId="{49F28DA4-AF4A-4B2C-9D83-01DDCDFB699A}" type="presParOf" srcId="{CECA0E20-09E3-46A1-8FDD-01242617B190}" destId="{8514474A-F734-45B3-B1D1-83FBB55E852C}" srcOrd="20" destOrd="0" presId="urn:microsoft.com/office/officeart/2005/8/layout/cycle8"/>
    <dgm:cxn modelId="{60557724-F8F6-438A-8715-E4D799ABFCA7}" type="presParOf" srcId="{CECA0E20-09E3-46A1-8FDD-01242617B190}" destId="{B61783CB-32CA-444E-AC37-4B14A90DB5F0}" srcOrd="21" destOrd="0" presId="urn:microsoft.com/office/officeart/2005/8/layout/cycle8"/>
    <dgm:cxn modelId="{1156C82A-8AAF-4FEF-A810-85FF4738D50B}" type="presParOf" srcId="{CECA0E20-09E3-46A1-8FDD-01242617B190}" destId="{65B8CA8F-1619-489D-8003-26E2DC4A81C5}" srcOrd="22" destOrd="0" presId="urn:microsoft.com/office/officeart/2005/8/layout/cycle8"/>
    <dgm:cxn modelId="{DD69F9F9-D95F-46A1-BE3C-EDA2F2A3E81C}" type="presParOf" srcId="{CECA0E20-09E3-46A1-8FDD-01242617B190}" destId="{A5ED45CB-0DE2-4D84-8620-36E3E676FDA2}" srcOrd="23" destOrd="0" presId="urn:microsoft.com/office/officeart/2005/8/layout/cycle8"/>
    <dgm:cxn modelId="{0530723D-7738-4548-ADEB-33ED41E3FE63}" type="presParOf" srcId="{CECA0E20-09E3-46A1-8FDD-01242617B190}" destId="{A0209C30-FCCD-4FDF-A7BB-D748DAAE8EA4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4200" y="415076"/>
          <a:ext cx="5632704" cy="5632704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Projekt-definition</a:t>
          </a:r>
        </a:p>
      </dsp:txBody>
      <dsp:txXfrm>
        <a:off x="3562594" y="1361907"/>
        <a:ext cx="1810512" cy="1207008"/>
      </dsp:txXfrm>
    </dsp:sp>
    <dsp:sp modelId="{CFC69BD6-4C2B-46AA-BB9F-91177498B4DC}">
      <dsp:nvSpPr>
        <dsp:cNvPr id="0" name=""/>
        <dsp:cNvSpPr/>
      </dsp:nvSpPr>
      <dsp:spPr>
        <a:xfrm>
          <a:off x="672480" y="565282"/>
          <a:ext cx="5632704" cy="5632704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Projekt-planung</a:t>
          </a:r>
        </a:p>
      </dsp:txBody>
      <dsp:txXfrm>
        <a:off x="4300210" y="3138891"/>
        <a:ext cx="1676400" cy="1341120"/>
      </dsp:txXfrm>
    </dsp:sp>
    <dsp:sp modelId="{5CDBA446-F96D-45C9-BECB-F647970E57E8}">
      <dsp:nvSpPr>
        <dsp:cNvPr id="0" name=""/>
        <dsp:cNvSpPr/>
      </dsp:nvSpPr>
      <dsp:spPr>
        <a:xfrm>
          <a:off x="545073" y="657819"/>
          <a:ext cx="5632704" cy="5632704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Projekt-durch-führung</a:t>
          </a:r>
        </a:p>
      </dsp:txBody>
      <dsp:txXfrm>
        <a:off x="2556753" y="4614123"/>
        <a:ext cx="1609344" cy="1475232"/>
      </dsp:txXfrm>
    </dsp:sp>
    <dsp:sp modelId="{113E66C7-4F98-4557-9543-0836785EEACA}">
      <dsp:nvSpPr>
        <dsp:cNvPr id="0" name=""/>
        <dsp:cNvSpPr/>
      </dsp:nvSpPr>
      <dsp:spPr>
        <a:xfrm>
          <a:off x="417667" y="565282"/>
          <a:ext cx="5632704" cy="5632704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Projekt-abschluss</a:t>
          </a:r>
        </a:p>
      </dsp:txBody>
      <dsp:txXfrm>
        <a:off x="746241" y="3138891"/>
        <a:ext cx="1676400" cy="1341120"/>
      </dsp:txXfrm>
    </dsp:sp>
    <dsp:sp modelId="{15EF2C6A-98BE-4110-AC9A-CA23495EBCAC}">
      <dsp:nvSpPr>
        <dsp:cNvPr id="0" name=""/>
        <dsp:cNvSpPr/>
      </dsp:nvSpPr>
      <dsp:spPr>
        <a:xfrm>
          <a:off x="505207" y="437945"/>
          <a:ext cx="5632704" cy="5632704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Überführung in ein Prozess</a:t>
          </a:r>
        </a:p>
      </dsp:txBody>
      <dsp:txXfrm>
        <a:off x="1389005" y="1384776"/>
        <a:ext cx="1810512" cy="1207008"/>
      </dsp:txXfrm>
    </dsp:sp>
    <dsp:sp modelId="{8514474A-F734-45B3-B1D1-83FBB55E852C}">
      <dsp:nvSpPr>
        <dsp:cNvPr id="0" name=""/>
        <dsp:cNvSpPr/>
      </dsp:nvSpPr>
      <dsp:spPr>
        <a:xfrm>
          <a:off x="275243" y="66385"/>
          <a:ext cx="6330086" cy="6330086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324178" y="216541"/>
          <a:ext cx="6330086" cy="6330086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196382" y="309361"/>
          <a:ext cx="6330086" cy="6330086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68587" y="216541"/>
          <a:ext cx="6330086" cy="6330086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56781" y="89254"/>
          <a:ext cx="6330086" cy="633008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551292" y="238408"/>
          <a:ext cx="4675510" cy="4598475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990350" y="1011389"/>
        <a:ext cx="1502842" cy="985387"/>
      </dsp:txXfrm>
    </dsp:sp>
    <dsp:sp modelId="{CFC69BD6-4C2B-46AA-BB9F-91177498B4DC}">
      <dsp:nvSpPr>
        <dsp:cNvPr id="0" name=""/>
        <dsp:cNvSpPr/>
      </dsp:nvSpPr>
      <dsp:spPr>
        <a:xfrm>
          <a:off x="681869" y="424129"/>
          <a:ext cx="4463196" cy="446319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556380" y="2463384"/>
        <a:ext cx="1328332" cy="1062665"/>
      </dsp:txXfrm>
    </dsp:sp>
    <dsp:sp modelId="{5CDBA446-F96D-45C9-BECB-F647970E57E8}">
      <dsp:nvSpPr>
        <dsp:cNvPr id="0" name=""/>
        <dsp:cNvSpPr/>
      </dsp:nvSpPr>
      <dsp:spPr>
        <a:xfrm>
          <a:off x="594752" y="498390"/>
          <a:ext cx="4463196" cy="446319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2188751" y="3633254"/>
        <a:ext cx="1275198" cy="1168932"/>
      </dsp:txXfrm>
    </dsp:sp>
    <dsp:sp modelId="{113E66C7-4F98-4557-9543-0836785EEACA}">
      <dsp:nvSpPr>
        <dsp:cNvPr id="0" name=""/>
        <dsp:cNvSpPr/>
      </dsp:nvSpPr>
      <dsp:spPr>
        <a:xfrm>
          <a:off x="-1018309" y="-1191168"/>
          <a:ext cx="7545435" cy="7716732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94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Projekt-reflektion, </a:t>
          </a:r>
          <a:br>
            <a:rPr lang="de-DE" sz="3600" kern="1200" dirty="0"/>
          </a:br>
          <a:r>
            <a:rPr lang="de-DE" sz="3600" kern="1200" dirty="0"/>
            <a:t>-evaluation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600" kern="1200" dirty="0"/>
        </a:p>
      </dsp:txBody>
      <dsp:txXfrm>
        <a:off x="-578158" y="2334643"/>
        <a:ext cx="2245665" cy="1837317"/>
      </dsp:txXfrm>
    </dsp:sp>
    <dsp:sp modelId="{15EF2C6A-98BE-4110-AC9A-CA23495EBCAC}">
      <dsp:nvSpPr>
        <dsp:cNvPr id="0" name=""/>
        <dsp:cNvSpPr/>
      </dsp:nvSpPr>
      <dsp:spPr>
        <a:xfrm>
          <a:off x="563163" y="324168"/>
          <a:ext cx="4463196" cy="446319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263460" y="1074410"/>
        <a:ext cx="1434598" cy="956399"/>
      </dsp:txXfrm>
    </dsp:sp>
    <dsp:sp modelId="{8514474A-F734-45B3-B1D1-83FBB55E852C}">
      <dsp:nvSpPr>
        <dsp:cNvPr id="0" name=""/>
        <dsp:cNvSpPr/>
      </dsp:nvSpPr>
      <dsp:spPr>
        <a:xfrm>
          <a:off x="261401" y="-63348"/>
          <a:ext cx="5189780" cy="517187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405885" y="147796"/>
          <a:ext cx="5015782" cy="5015782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318459" y="222282"/>
          <a:ext cx="5015782" cy="5015782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-1488348" y="-1690117"/>
          <a:ext cx="8442866" cy="866917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287080" y="47875"/>
          <a:ext cx="5015782" cy="5015782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551292" y="238408"/>
          <a:ext cx="4675510" cy="4598475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990350" y="1011389"/>
        <a:ext cx="1502842" cy="985387"/>
      </dsp:txXfrm>
    </dsp:sp>
    <dsp:sp modelId="{CFC69BD6-4C2B-46AA-BB9F-91177498B4DC}">
      <dsp:nvSpPr>
        <dsp:cNvPr id="0" name=""/>
        <dsp:cNvSpPr/>
      </dsp:nvSpPr>
      <dsp:spPr>
        <a:xfrm>
          <a:off x="681869" y="424129"/>
          <a:ext cx="4463196" cy="446319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556380" y="2463384"/>
        <a:ext cx="1328332" cy="1062665"/>
      </dsp:txXfrm>
    </dsp:sp>
    <dsp:sp modelId="{5CDBA446-F96D-45C9-BECB-F647970E57E8}">
      <dsp:nvSpPr>
        <dsp:cNvPr id="0" name=""/>
        <dsp:cNvSpPr/>
      </dsp:nvSpPr>
      <dsp:spPr>
        <a:xfrm>
          <a:off x="594752" y="498390"/>
          <a:ext cx="4463196" cy="446319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2188751" y="3633254"/>
        <a:ext cx="1275198" cy="1168932"/>
      </dsp:txXfrm>
    </dsp:sp>
    <dsp:sp modelId="{113E66C7-4F98-4557-9543-0836785EEACA}">
      <dsp:nvSpPr>
        <dsp:cNvPr id="0" name=""/>
        <dsp:cNvSpPr/>
      </dsp:nvSpPr>
      <dsp:spPr>
        <a:xfrm>
          <a:off x="-1018309" y="-1191168"/>
          <a:ext cx="7545435" cy="7716732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94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Projekt-reflektion, </a:t>
          </a:r>
          <a:br>
            <a:rPr lang="de-DE" sz="3600" kern="1200" dirty="0"/>
          </a:br>
          <a:r>
            <a:rPr lang="de-DE" sz="3600" kern="1200" dirty="0"/>
            <a:t>-evaluation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3600" kern="1200" dirty="0"/>
        </a:p>
      </dsp:txBody>
      <dsp:txXfrm>
        <a:off x="-578158" y="2334643"/>
        <a:ext cx="2245665" cy="1837317"/>
      </dsp:txXfrm>
    </dsp:sp>
    <dsp:sp modelId="{15EF2C6A-98BE-4110-AC9A-CA23495EBCAC}">
      <dsp:nvSpPr>
        <dsp:cNvPr id="0" name=""/>
        <dsp:cNvSpPr/>
      </dsp:nvSpPr>
      <dsp:spPr>
        <a:xfrm>
          <a:off x="563163" y="324168"/>
          <a:ext cx="4463196" cy="446319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263460" y="1074410"/>
        <a:ext cx="1434598" cy="956399"/>
      </dsp:txXfrm>
    </dsp:sp>
    <dsp:sp modelId="{8514474A-F734-45B3-B1D1-83FBB55E852C}">
      <dsp:nvSpPr>
        <dsp:cNvPr id="0" name=""/>
        <dsp:cNvSpPr/>
      </dsp:nvSpPr>
      <dsp:spPr>
        <a:xfrm>
          <a:off x="261401" y="-63348"/>
          <a:ext cx="5189780" cy="517187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405885" y="147796"/>
          <a:ext cx="5015782" cy="5015782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318459" y="222282"/>
          <a:ext cx="5015782" cy="5015782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-1488348" y="-1690117"/>
          <a:ext cx="8442866" cy="866917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287080" y="47875"/>
          <a:ext cx="5015782" cy="5015782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513036" y="357426"/>
          <a:ext cx="4675510" cy="4598475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952094" y="1130408"/>
        <a:ext cx="1502842" cy="985387"/>
      </dsp:txXfrm>
    </dsp:sp>
    <dsp:sp modelId="{CFC69BD6-4C2B-46AA-BB9F-91177498B4DC}">
      <dsp:nvSpPr>
        <dsp:cNvPr id="0" name=""/>
        <dsp:cNvSpPr/>
      </dsp:nvSpPr>
      <dsp:spPr>
        <a:xfrm>
          <a:off x="643613" y="543147"/>
          <a:ext cx="4463196" cy="446319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518124" y="2582403"/>
        <a:ext cx="1328332" cy="1062665"/>
      </dsp:txXfrm>
    </dsp:sp>
    <dsp:sp modelId="{5CDBA446-F96D-45C9-BECB-F647970E57E8}">
      <dsp:nvSpPr>
        <dsp:cNvPr id="0" name=""/>
        <dsp:cNvSpPr/>
      </dsp:nvSpPr>
      <dsp:spPr>
        <a:xfrm>
          <a:off x="556496" y="617408"/>
          <a:ext cx="4463196" cy="446319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2150495" y="3752272"/>
        <a:ext cx="1275198" cy="1168932"/>
      </dsp:txXfrm>
    </dsp:sp>
    <dsp:sp modelId="{113E66C7-4F98-4557-9543-0836785EEACA}">
      <dsp:nvSpPr>
        <dsp:cNvPr id="0" name=""/>
        <dsp:cNvSpPr/>
      </dsp:nvSpPr>
      <dsp:spPr>
        <a:xfrm>
          <a:off x="431464" y="331168"/>
          <a:ext cx="4569375" cy="491009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698011" y="2574614"/>
        <a:ext cx="1359933" cy="1169070"/>
      </dsp:txXfrm>
    </dsp:sp>
    <dsp:sp modelId="{15EF2C6A-98BE-4110-AC9A-CA23495EBCAC}">
      <dsp:nvSpPr>
        <dsp:cNvPr id="0" name=""/>
        <dsp:cNvSpPr/>
      </dsp:nvSpPr>
      <dsp:spPr>
        <a:xfrm>
          <a:off x="-833086" y="-834581"/>
          <a:ext cx="7179185" cy="7018733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/>
            <a:t>Über- führung in einen Prozess</a:t>
          </a:r>
        </a:p>
      </dsp:txBody>
      <dsp:txXfrm>
        <a:off x="293361" y="345234"/>
        <a:ext cx="2307595" cy="1504014"/>
      </dsp:txXfrm>
    </dsp:sp>
    <dsp:sp modelId="{8514474A-F734-45B3-B1D1-83FBB55E852C}">
      <dsp:nvSpPr>
        <dsp:cNvPr id="0" name=""/>
        <dsp:cNvSpPr/>
      </dsp:nvSpPr>
      <dsp:spPr>
        <a:xfrm>
          <a:off x="223145" y="55669"/>
          <a:ext cx="5189780" cy="517187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367629" y="266815"/>
          <a:ext cx="5015782" cy="5015782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280203" y="341300"/>
          <a:ext cx="5015782" cy="5015782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144390" y="64561"/>
          <a:ext cx="5142029" cy="5439265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-1297554" y="-1248215"/>
          <a:ext cx="8073303" cy="781358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4200" y="415076"/>
          <a:ext cx="5632704" cy="5632704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Projekt-definition</a:t>
          </a:r>
        </a:p>
      </dsp:txBody>
      <dsp:txXfrm>
        <a:off x="3562594" y="1361907"/>
        <a:ext cx="1810512" cy="1207008"/>
      </dsp:txXfrm>
    </dsp:sp>
    <dsp:sp modelId="{CFC69BD6-4C2B-46AA-BB9F-91177498B4DC}">
      <dsp:nvSpPr>
        <dsp:cNvPr id="0" name=""/>
        <dsp:cNvSpPr/>
      </dsp:nvSpPr>
      <dsp:spPr>
        <a:xfrm>
          <a:off x="672480" y="565282"/>
          <a:ext cx="5632704" cy="5632704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Projekt-planung</a:t>
          </a:r>
        </a:p>
      </dsp:txBody>
      <dsp:txXfrm>
        <a:off x="4300210" y="3138891"/>
        <a:ext cx="1676400" cy="1341120"/>
      </dsp:txXfrm>
    </dsp:sp>
    <dsp:sp modelId="{5CDBA446-F96D-45C9-BECB-F647970E57E8}">
      <dsp:nvSpPr>
        <dsp:cNvPr id="0" name=""/>
        <dsp:cNvSpPr/>
      </dsp:nvSpPr>
      <dsp:spPr>
        <a:xfrm>
          <a:off x="545073" y="657819"/>
          <a:ext cx="5632704" cy="5632704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Projekt-durch-führung</a:t>
          </a:r>
        </a:p>
      </dsp:txBody>
      <dsp:txXfrm>
        <a:off x="2556753" y="4614123"/>
        <a:ext cx="1609344" cy="1475232"/>
      </dsp:txXfrm>
    </dsp:sp>
    <dsp:sp modelId="{113E66C7-4F98-4557-9543-0836785EEACA}">
      <dsp:nvSpPr>
        <dsp:cNvPr id="0" name=""/>
        <dsp:cNvSpPr/>
      </dsp:nvSpPr>
      <dsp:spPr>
        <a:xfrm>
          <a:off x="417667" y="565282"/>
          <a:ext cx="5632704" cy="5632704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Projekt-reflektion,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746241" y="3138891"/>
        <a:ext cx="1676400" cy="1341120"/>
      </dsp:txXfrm>
    </dsp:sp>
    <dsp:sp modelId="{15EF2C6A-98BE-4110-AC9A-CA23495EBCAC}">
      <dsp:nvSpPr>
        <dsp:cNvPr id="0" name=""/>
        <dsp:cNvSpPr/>
      </dsp:nvSpPr>
      <dsp:spPr>
        <a:xfrm>
          <a:off x="505207" y="418568"/>
          <a:ext cx="5632704" cy="5632704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Überführung in ein Prozess</a:t>
          </a:r>
        </a:p>
      </dsp:txBody>
      <dsp:txXfrm>
        <a:off x="1389005" y="1365399"/>
        <a:ext cx="1810512" cy="1207008"/>
      </dsp:txXfrm>
    </dsp:sp>
    <dsp:sp modelId="{8514474A-F734-45B3-B1D1-83FBB55E852C}">
      <dsp:nvSpPr>
        <dsp:cNvPr id="0" name=""/>
        <dsp:cNvSpPr/>
      </dsp:nvSpPr>
      <dsp:spPr>
        <a:xfrm>
          <a:off x="275243" y="66385"/>
          <a:ext cx="6330086" cy="6330086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324178" y="216541"/>
          <a:ext cx="6330086" cy="6330086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196382" y="309361"/>
          <a:ext cx="6330086" cy="6330086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68587" y="216541"/>
          <a:ext cx="6330086" cy="6330086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56781" y="69877"/>
          <a:ext cx="6330086" cy="633008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4200" y="415076"/>
          <a:ext cx="5632704" cy="5632704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Projekt-definition</a:t>
          </a:r>
        </a:p>
      </dsp:txBody>
      <dsp:txXfrm>
        <a:off x="3562594" y="1361907"/>
        <a:ext cx="1810512" cy="1207008"/>
      </dsp:txXfrm>
    </dsp:sp>
    <dsp:sp modelId="{CFC69BD6-4C2B-46AA-BB9F-91177498B4DC}">
      <dsp:nvSpPr>
        <dsp:cNvPr id="0" name=""/>
        <dsp:cNvSpPr/>
      </dsp:nvSpPr>
      <dsp:spPr>
        <a:xfrm>
          <a:off x="708811" y="582011"/>
          <a:ext cx="5632704" cy="5632704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Projekt-planung</a:t>
          </a:r>
        </a:p>
      </dsp:txBody>
      <dsp:txXfrm>
        <a:off x="4336540" y="3155620"/>
        <a:ext cx="1676400" cy="1341120"/>
      </dsp:txXfrm>
    </dsp:sp>
    <dsp:sp modelId="{5CDBA446-F96D-45C9-BECB-F647970E57E8}">
      <dsp:nvSpPr>
        <dsp:cNvPr id="0" name=""/>
        <dsp:cNvSpPr/>
      </dsp:nvSpPr>
      <dsp:spPr>
        <a:xfrm>
          <a:off x="545073" y="657819"/>
          <a:ext cx="5632704" cy="5632704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Projekt-durch-führung</a:t>
          </a:r>
        </a:p>
      </dsp:txBody>
      <dsp:txXfrm>
        <a:off x="2556753" y="4614123"/>
        <a:ext cx="1609344" cy="1475232"/>
      </dsp:txXfrm>
    </dsp:sp>
    <dsp:sp modelId="{113E66C7-4F98-4557-9543-0836785EEACA}">
      <dsp:nvSpPr>
        <dsp:cNvPr id="0" name=""/>
        <dsp:cNvSpPr/>
      </dsp:nvSpPr>
      <dsp:spPr>
        <a:xfrm>
          <a:off x="417667" y="565282"/>
          <a:ext cx="5632704" cy="5632704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Projekt-reflektion,</a:t>
          </a:r>
          <a:br>
            <a:rPr lang="de-DE" sz="2400" kern="1200" dirty="0"/>
          </a:br>
          <a:endParaRPr lang="de-DE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-evaluation</a:t>
          </a:r>
        </a:p>
      </dsp:txBody>
      <dsp:txXfrm>
        <a:off x="746241" y="3138891"/>
        <a:ext cx="1676400" cy="1341120"/>
      </dsp:txXfrm>
    </dsp:sp>
    <dsp:sp modelId="{15EF2C6A-98BE-4110-AC9A-CA23495EBCAC}">
      <dsp:nvSpPr>
        <dsp:cNvPr id="0" name=""/>
        <dsp:cNvSpPr/>
      </dsp:nvSpPr>
      <dsp:spPr>
        <a:xfrm>
          <a:off x="505207" y="418568"/>
          <a:ext cx="5632704" cy="5632704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Überführung in ein Prozess</a:t>
          </a:r>
        </a:p>
      </dsp:txBody>
      <dsp:txXfrm>
        <a:off x="1389005" y="1365399"/>
        <a:ext cx="1810512" cy="1207008"/>
      </dsp:txXfrm>
    </dsp:sp>
    <dsp:sp modelId="{8514474A-F734-45B3-B1D1-83FBB55E852C}">
      <dsp:nvSpPr>
        <dsp:cNvPr id="0" name=""/>
        <dsp:cNvSpPr/>
      </dsp:nvSpPr>
      <dsp:spPr>
        <a:xfrm>
          <a:off x="275243" y="66385"/>
          <a:ext cx="6330086" cy="6330086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360509" y="233270"/>
          <a:ext cx="6330086" cy="6330086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196382" y="309361"/>
          <a:ext cx="6330086" cy="6330086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68587" y="216541"/>
          <a:ext cx="6330086" cy="6330086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56781" y="69877"/>
          <a:ext cx="6330086" cy="633008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1622" y="423899"/>
          <a:ext cx="5632704" cy="563270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planung</a:t>
          </a:r>
        </a:p>
      </dsp:txBody>
      <dsp:txXfrm>
        <a:off x="3611650" y="1591344"/>
        <a:ext cx="2078736" cy="1542288"/>
      </dsp:txXfrm>
    </dsp:sp>
    <dsp:sp modelId="{CFC69BD6-4C2B-46AA-BB9F-91177498B4DC}">
      <dsp:nvSpPr>
        <dsp:cNvPr id="0" name=""/>
        <dsp:cNvSpPr/>
      </dsp:nvSpPr>
      <dsp:spPr>
        <a:xfrm>
          <a:off x="621622" y="612996"/>
          <a:ext cx="5632704" cy="5632704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durchführung</a:t>
          </a:r>
        </a:p>
      </dsp:txBody>
      <dsp:txXfrm>
        <a:off x="3611650" y="3535968"/>
        <a:ext cx="2078736" cy="1542288"/>
      </dsp:txXfrm>
    </dsp:sp>
    <dsp:sp modelId="{5CDBA446-F96D-45C9-BECB-F647970E57E8}">
      <dsp:nvSpPr>
        <dsp:cNvPr id="0" name=""/>
        <dsp:cNvSpPr/>
      </dsp:nvSpPr>
      <dsp:spPr>
        <a:xfrm>
          <a:off x="432525" y="612996"/>
          <a:ext cx="5632704" cy="5632704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Projekt-reflektion/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996465" y="3535968"/>
        <a:ext cx="2078736" cy="1542288"/>
      </dsp:txXfrm>
    </dsp:sp>
    <dsp:sp modelId="{113E66C7-4F98-4557-9543-0836785EEACA}">
      <dsp:nvSpPr>
        <dsp:cNvPr id="0" name=""/>
        <dsp:cNvSpPr/>
      </dsp:nvSpPr>
      <dsp:spPr>
        <a:xfrm>
          <a:off x="432525" y="423899"/>
          <a:ext cx="5632704" cy="5632704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Projekt-steuerung</a:t>
          </a:r>
        </a:p>
      </dsp:txBody>
      <dsp:txXfrm>
        <a:off x="996465" y="1591344"/>
        <a:ext cx="2078736" cy="1542288"/>
      </dsp:txXfrm>
    </dsp:sp>
    <dsp:sp modelId="{5CC90B5B-3851-4AE8-9DED-F636354BC6F8}">
      <dsp:nvSpPr>
        <dsp:cNvPr id="0" name=""/>
        <dsp:cNvSpPr/>
      </dsp:nvSpPr>
      <dsp:spPr>
        <a:xfrm>
          <a:off x="272931" y="75207"/>
          <a:ext cx="6330086" cy="633008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rgbClr val="2F55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46541-5DBC-49AD-B04E-7F2EB4D4A4DA}">
      <dsp:nvSpPr>
        <dsp:cNvPr id="0" name=""/>
        <dsp:cNvSpPr/>
      </dsp:nvSpPr>
      <dsp:spPr>
        <a:xfrm>
          <a:off x="272931" y="264305"/>
          <a:ext cx="6330086" cy="633008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54823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74CBD-058B-47F4-8409-FFAF9E06E96E}">
      <dsp:nvSpPr>
        <dsp:cNvPr id="0" name=""/>
        <dsp:cNvSpPr/>
      </dsp:nvSpPr>
      <dsp:spPr>
        <a:xfrm>
          <a:off x="123080" y="264305"/>
          <a:ext cx="6330086" cy="633008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C55A1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E2565-4B57-4969-A167-7B99BC3CE4CD}">
      <dsp:nvSpPr>
        <dsp:cNvPr id="0" name=""/>
        <dsp:cNvSpPr/>
      </dsp:nvSpPr>
      <dsp:spPr>
        <a:xfrm>
          <a:off x="83833" y="75207"/>
          <a:ext cx="6330086" cy="633008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rgbClr val="7F7F7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1622" y="423899"/>
          <a:ext cx="5632704" cy="563270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planung</a:t>
          </a:r>
        </a:p>
      </dsp:txBody>
      <dsp:txXfrm>
        <a:off x="3611650" y="1591344"/>
        <a:ext cx="2078736" cy="1542288"/>
      </dsp:txXfrm>
    </dsp:sp>
    <dsp:sp modelId="{CFC69BD6-4C2B-46AA-BB9F-91177498B4DC}">
      <dsp:nvSpPr>
        <dsp:cNvPr id="0" name=""/>
        <dsp:cNvSpPr/>
      </dsp:nvSpPr>
      <dsp:spPr>
        <a:xfrm>
          <a:off x="621622" y="612996"/>
          <a:ext cx="5632704" cy="5632704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durchführung</a:t>
          </a:r>
        </a:p>
      </dsp:txBody>
      <dsp:txXfrm>
        <a:off x="3611650" y="3535968"/>
        <a:ext cx="2078736" cy="1542288"/>
      </dsp:txXfrm>
    </dsp:sp>
    <dsp:sp modelId="{5CDBA446-F96D-45C9-BECB-F647970E57E8}">
      <dsp:nvSpPr>
        <dsp:cNvPr id="0" name=""/>
        <dsp:cNvSpPr/>
      </dsp:nvSpPr>
      <dsp:spPr>
        <a:xfrm>
          <a:off x="432525" y="612996"/>
          <a:ext cx="5632704" cy="5632704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Projekt-reflektion/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996465" y="3535968"/>
        <a:ext cx="2078736" cy="1542288"/>
      </dsp:txXfrm>
    </dsp:sp>
    <dsp:sp modelId="{113E66C7-4F98-4557-9543-0836785EEACA}">
      <dsp:nvSpPr>
        <dsp:cNvPr id="0" name=""/>
        <dsp:cNvSpPr/>
      </dsp:nvSpPr>
      <dsp:spPr>
        <a:xfrm>
          <a:off x="432525" y="423899"/>
          <a:ext cx="5632704" cy="5632704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Projekt-steuerung</a:t>
          </a:r>
        </a:p>
      </dsp:txBody>
      <dsp:txXfrm>
        <a:off x="996465" y="1591344"/>
        <a:ext cx="2078736" cy="1542288"/>
      </dsp:txXfrm>
    </dsp:sp>
    <dsp:sp modelId="{5CC90B5B-3851-4AE8-9DED-F636354BC6F8}">
      <dsp:nvSpPr>
        <dsp:cNvPr id="0" name=""/>
        <dsp:cNvSpPr/>
      </dsp:nvSpPr>
      <dsp:spPr>
        <a:xfrm>
          <a:off x="272931" y="75207"/>
          <a:ext cx="6330086" cy="633008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rgbClr val="2F55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46541-5DBC-49AD-B04E-7F2EB4D4A4DA}">
      <dsp:nvSpPr>
        <dsp:cNvPr id="0" name=""/>
        <dsp:cNvSpPr/>
      </dsp:nvSpPr>
      <dsp:spPr>
        <a:xfrm>
          <a:off x="272931" y="264305"/>
          <a:ext cx="6330086" cy="633008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54823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74CBD-058B-47F4-8409-FFAF9E06E96E}">
      <dsp:nvSpPr>
        <dsp:cNvPr id="0" name=""/>
        <dsp:cNvSpPr/>
      </dsp:nvSpPr>
      <dsp:spPr>
        <a:xfrm>
          <a:off x="123080" y="264305"/>
          <a:ext cx="6330086" cy="633008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C55A1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E2565-4B57-4969-A167-7B99BC3CE4CD}">
      <dsp:nvSpPr>
        <dsp:cNvPr id="0" name=""/>
        <dsp:cNvSpPr/>
      </dsp:nvSpPr>
      <dsp:spPr>
        <a:xfrm>
          <a:off x="83833" y="75207"/>
          <a:ext cx="6330086" cy="633008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rgbClr val="7F7F7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1622" y="423899"/>
          <a:ext cx="5632704" cy="563270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planung</a:t>
          </a:r>
        </a:p>
      </dsp:txBody>
      <dsp:txXfrm>
        <a:off x="3611650" y="1591344"/>
        <a:ext cx="2078736" cy="1542288"/>
      </dsp:txXfrm>
    </dsp:sp>
    <dsp:sp modelId="{CFC69BD6-4C2B-46AA-BB9F-91177498B4DC}">
      <dsp:nvSpPr>
        <dsp:cNvPr id="0" name=""/>
        <dsp:cNvSpPr/>
      </dsp:nvSpPr>
      <dsp:spPr>
        <a:xfrm>
          <a:off x="621622" y="612996"/>
          <a:ext cx="5632704" cy="5632704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durchführung</a:t>
          </a:r>
        </a:p>
      </dsp:txBody>
      <dsp:txXfrm>
        <a:off x="3611650" y="3535968"/>
        <a:ext cx="2078736" cy="1542288"/>
      </dsp:txXfrm>
    </dsp:sp>
    <dsp:sp modelId="{5CDBA446-F96D-45C9-BECB-F647970E57E8}">
      <dsp:nvSpPr>
        <dsp:cNvPr id="0" name=""/>
        <dsp:cNvSpPr/>
      </dsp:nvSpPr>
      <dsp:spPr>
        <a:xfrm>
          <a:off x="432525" y="612996"/>
          <a:ext cx="5632704" cy="5632704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Projekt-reflektion/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996465" y="3535968"/>
        <a:ext cx="2078736" cy="1542288"/>
      </dsp:txXfrm>
    </dsp:sp>
    <dsp:sp modelId="{113E66C7-4F98-4557-9543-0836785EEACA}">
      <dsp:nvSpPr>
        <dsp:cNvPr id="0" name=""/>
        <dsp:cNvSpPr/>
      </dsp:nvSpPr>
      <dsp:spPr>
        <a:xfrm>
          <a:off x="432525" y="423899"/>
          <a:ext cx="5632704" cy="5632704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7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Projekt-steuerung</a:t>
          </a:r>
        </a:p>
      </dsp:txBody>
      <dsp:txXfrm>
        <a:off x="996465" y="1591344"/>
        <a:ext cx="2078736" cy="1542288"/>
      </dsp:txXfrm>
    </dsp:sp>
    <dsp:sp modelId="{5CC90B5B-3851-4AE8-9DED-F636354BC6F8}">
      <dsp:nvSpPr>
        <dsp:cNvPr id="0" name=""/>
        <dsp:cNvSpPr/>
      </dsp:nvSpPr>
      <dsp:spPr>
        <a:xfrm>
          <a:off x="272931" y="75207"/>
          <a:ext cx="6330086" cy="633008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rgbClr val="2F559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46541-5DBC-49AD-B04E-7F2EB4D4A4DA}">
      <dsp:nvSpPr>
        <dsp:cNvPr id="0" name=""/>
        <dsp:cNvSpPr/>
      </dsp:nvSpPr>
      <dsp:spPr>
        <a:xfrm>
          <a:off x="272931" y="264305"/>
          <a:ext cx="6330086" cy="633008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548235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74CBD-058B-47F4-8409-FFAF9E06E96E}">
      <dsp:nvSpPr>
        <dsp:cNvPr id="0" name=""/>
        <dsp:cNvSpPr/>
      </dsp:nvSpPr>
      <dsp:spPr>
        <a:xfrm>
          <a:off x="123080" y="264305"/>
          <a:ext cx="6330086" cy="633008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C55A11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E2565-4B57-4969-A167-7B99BC3CE4CD}">
      <dsp:nvSpPr>
        <dsp:cNvPr id="0" name=""/>
        <dsp:cNvSpPr/>
      </dsp:nvSpPr>
      <dsp:spPr>
        <a:xfrm>
          <a:off x="83833" y="75207"/>
          <a:ext cx="6330086" cy="633008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rgbClr val="7F7F7F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1622" y="423899"/>
          <a:ext cx="5632704" cy="563270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planung</a:t>
          </a:r>
        </a:p>
      </dsp:txBody>
      <dsp:txXfrm>
        <a:off x="3611650" y="1591344"/>
        <a:ext cx="2078736" cy="1542288"/>
      </dsp:txXfrm>
    </dsp:sp>
    <dsp:sp modelId="{CFC69BD6-4C2B-46AA-BB9F-91177498B4DC}">
      <dsp:nvSpPr>
        <dsp:cNvPr id="0" name=""/>
        <dsp:cNvSpPr/>
      </dsp:nvSpPr>
      <dsp:spPr>
        <a:xfrm>
          <a:off x="621622" y="612996"/>
          <a:ext cx="5632704" cy="5632704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durchführung</a:t>
          </a:r>
        </a:p>
      </dsp:txBody>
      <dsp:txXfrm>
        <a:off x="3611650" y="3535968"/>
        <a:ext cx="2078736" cy="1542288"/>
      </dsp:txXfrm>
    </dsp:sp>
    <dsp:sp modelId="{5CDBA446-F96D-45C9-BECB-F647970E57E8}">
      <dsp:nvSpPr>
        <dsp:cNvPr id="0" name=""/>
        <dsp:cNvSpPr/>
      </dsp:nvSpPr>
      <dsp:spPr>
        <a:xfrm>
          <a:off x="432525" y="612996"/>
          <a:ext cx="5632704" cy="5632704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Projekt-reflektion/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996465" y="3535968"/>
        <a:ext cx="2078736" cy="1542288"/>
      </dsp:txXfrm>
    </dsp:sp>
    <dsp:sp modelId="{113E66C7-4F98-4557-9543-0836785EEACA}">
      <dsp:nvSpPr>
        <dsp:cNvPr id="0" name=""/>
        <dsp:cNvSpPr/>
      </dsp:nvSpPr>
      <dsp:spPr>
        <a:xfrm>
          <a:off x="432525" y="423899"/>
          <a:ext cx="5632704" cy="5632704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7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Projekt-steuerung</a:t>
          </a:r>
        </a:p>
      </dsp:txBody>
      <dsp:txXfrm>
        <a:off x="996465" y="1591344"/>
        <a:ext cx="2078736" cy="1542288"/>
      </dsp:txXfrm>
    </dsp:sp>
    <dsp:sp modelId="{5CC90B5B-3851-4AE8-9DED-F636354BC6F8}">
      <dsp:nvSpPr>
        <dsp:cNvPr id="0" name=""/>
        <dsp:cNvSpPr/>
      </dsp:nvSpPr>
      <dsp:spPr>
        <a:xfrm>
          <a:off x="272931" y="75207"/>
          <a:ext cx="6330086" cy="633008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rgbClr val="2F5597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46541-5DBC-49AD-B04E-7F2EB4D4A4DA}">
      <dsp:nvSpPr>
        <dsp:cNvPr id="0" name=""/>
        <dsp:cNvSpPr/>
      </dsp:nvSpPr>
      <dsp:spPr>
        <a:xfrm>
          <a:off x="272931" y="264305"/>
          <a:ext cx="6330086" cy="633008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54823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74CBD-058B-47F4-8409-FFAF9E06E96E}">
      <dsp:nvSpPr>
        <dsp:cNvPr id="0" name=""/>
        <dsp:cNvSpPr/>
      </dsp:nvSpPr>
      <dsp:spPr>
        <a:xfrm>
          <a:off x="123080" y="264305"/>
          <a:ext cx="6330086" cy="633008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C55A11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E2565-4B57-4969-A167-7B99BC3CE4CD}">
      <dsp:nvSpPr>
        <dsp:cNvPr id="0" name=""/>
        <dsp:cNvSpPr/>
      </dsp:nvSpPr>
      <dsp:spPr>
        <a:xfrm>
          <a:off x="83833" y="75207"/>
          <a:ext cx="6330086" cy="633008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rgbClr val="7F7F7F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1622" y="423899"/>
          <a:ext cx="5632704" cy="563270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planung</a:t>
          </a:r>
        </a:p>
      </dsp:txBody>
      <dsp:txXfrm>
        <a:off x="3611650" y="1591344"/>
        <a:ext cx="2078736" cy="1542288"/>
      </dsp:txXfrm>
    </dsp:sp>
    <dsp:sp modelId="{CFC69BD6-4C2B-46AA-BB9F-91177498B4DC}">
      <dsp:nvSpPr>
        <dsp:cNvPr id="0" name=""/>
        <dsp:cNvSpPr/>
      </dsp:nvSpPr>
      <dsp:spPr>
        <a:xfrm>
          <a:off x="621622" y="612996"/>
          <a:ext cx="5632704" cy="5632704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durchführung</a:t>
          </a:r>
        </a:p>
      </dsp:txBody>
      <dsp:txXfrm>
        <a:off x="3611650" y="3535968"/>
        <a:ext cx="2078736" cy="1542288"/>
      </dsp:txXfrm>
    </dsp:sp>
    <dsp:sp modelId="{5CDBA446-F96D-45C9-BECB-F647970E57E8}">
      <dsp:nvSpPr>
        <dsp:cNvPr id="0" name=""/>
        <dsp:cNvSpPr/>
      </dsp:nvSpPr>
      <dsp:spPr>
        <a:xfrm>
          <a:off x="432525" y="612996"/>
          <a:ext cx="5632704" cy="5632704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Projekt-reflektion/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996465" y="3535968"/>
        <a:ext cx="2078736" cy="1542288"/>
      </dsp:txXfrm>
    </dsp:sp>
    <dsp:sp modelId="{113E66C7-4F98-4557-9543-0836785EEACA}">
      <dsp:nvSpPr>
        <dsp:cNvPr id="0" name=""/>
        <dsp:cNvSpPr/>
      </dsp:nvSpPr>
      <dsp:spPr>
        <a:xfrm>
          <a:off x="432525" y="423899"/>
          <a:ext cx="5632704" cy="5632704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75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Projekt-steuerung</a:t>
          </a:r>
        </a:p>
      </dsp:txBody>
      <dsp:txXfrm>
        <a:off x="996465" y="1591344"/>
        <a:ext cx="2078736" cy="1542288"/>
      </dsp:txXfrm>
    </dsp:sp>
    <dsp:sp modelId="{5CC90B5B-3851-4AE8-9DED-F636354BC6F8}">
      <dsp:nvSpPr>
        <dsp:cNvPr id="0" name=""/>
        <dsp:cNvSpPr/>
      </dsp:nvSpPr>
      <dsp:spPr>
        <a:xfrm>
          <a:off x="272931" y="75207"/>
          <a:ext cx="6330086" cy="633008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rgbClr val="2F5597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46541-5DBC-49AD-B04E-7F2EB4D4A4DA}">
      <dsp:nvSpPr>
        <dsp:cNvPr id="0" name=""/>
        <dsp:cNvSpPr/>
      </dsp:nvSpPr>
      <dsp:spPr>
        <a:xfrm>
          <a:off x="272931" y="264305"/>
          <a:ext cx="6330086" cy="633008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548235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74CBD-058B-47F4-8409-FFAF9E06E96E}">
      <dsp:nvSpPr>
        <dsp:cNvPr id="0" name=""/>
        <dsp:cNvSpPr/>
      </dsp:nvSpPr>
      <dsp:spPr>
        <a:xfrm>
          <a:off x="123080" y="264305"/>
          <a:ext cx="6330086" cy="633008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C55A1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E2565-4B57-4969-A167-7B99BC3CE4CD}">
      <dsp:nvSpPr>
        <dsp:cNvPr id="0" name=""/>
        <dsp:cNvSpPr/>
      </dsp:nvSpPr>
      <dsp:spPr>
        <a:xfrm>
          <a:off x="83833" y="75207"/>
          <a:ext cx="6330086" cy="633008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rgbClr val="7F7F7F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4200" y="415076"/>
          <a:ext cx="5632704" cy="5632704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Projekt-definition</a:t>
          </a:r>
        </a:p>
      </dsp:txBody>
      <dsp:txXfrm>
        <a:off x="3562594" y="1361907"/>
        <a:ext cx="1810512" cy="1207008"/>
      </dsp:txXfrm>
    </dsp:sp>
    <dsp:sp modelId="{CFC69BD6-4C2B-46AA-BB9F-91177498B4DC}">
      <dsp:nvSpPr>
        <dsp:cNvPr id="0" name=""/>
        <dsp:cNvSpPr/>
      </dsp:nvSpPr>
      <dsp:spPr>
        <a:xfrm>
          <a:off x="672480" y="565282"/>
          <a:ext cx="5632704" cy="5632704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Projekt-planung</a:t>
          </a:r>
        </a:p>
      </dsp:txBody>
      <dsp:txXfrm>
        <a:off x="4300210" y="3138891"/>
        <a:ext cx="1676400" cy="1341120"/>
      </dsp:txXfrm>
    </dsp:sp>
    <dsp:sp modelId="{5CDBA446-F96D-45C9-BECB-F647970E57E8}">
      <dsp:nvSpPr>
        <dsp:cNvPr id="0" name=""/>
        <dsp:cNvSpPr/>
      </dsp:nvSpPr>
      <dsp:spPr>
        <a:xfrm>
          <a:off x="545073" y="657819"/>
          <a:ext cx="5632704" cy="5632704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Projekt-durch-führung</a:t>
          </a:r>
        </a:p>
      </dsp:txBody>
      <dsp:txXfrm>
        <a:off x="2556753" y="4614123"/>
        <a:ext cx="1609344" cy="1475232"/>
      </dsp:txXfrm>
    </dsp:sp>
    <dsp:sp modelId="{113E66C7-4F98-4557-9543-0836785EEACA}">
      <dsp:nvSpPr>
        <dsp:cNvPr id="0" name=""/>
        <dsp:cNvSpPr/>
      </dsp:nvSpPr>
      <dsp:spPr>
        <a:xfrm>
          <a:off x="417667" y="565282"/>
          <a:ext cx="5632704" cy="5632704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Projekt-abschluss</a:t>
          </a:r>
        </a:p>
      </dsp:txBody>
      <dsp:txXfrm>
        <a:off x="746241" y="3138891"/>
        <a:ext cx="1676400" cy="1341120"/>
      </dsp:txXfrm>
    </dsp:sp>
    <dsp:sp modelId="{15EF2C6A-98BE-4110-AC9A-CA23495EBCAC}">
      <dsp:nvSpPr>
        <dsp:cNvPr id="0" name=""/>
        <dsp:cNvSpPr/>
      </dsp:nvSpPr>
      <dsp:spPr>
        <a:xfrm>
          <a:off x="505207" y="437945"/>
          <a:ext cx="5632704" cy="5632704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Projekt-abschluss</a:t>
          </a:r>
        </a:p>
      </dsp:txBody>
      <dsp:txXfrm>
        <a:off x="1389005" y="1384776"/>
        <a:ext cx="1810512" cy="1207008"/>
      </dsp:txXfrm>
    </dsp:sp>
    <dsp:sp modelId="{8514474A-F734-45B3-B1D1-83FBB55E852C}">
      <dsp:nvSpPr>
        <dsp:cNvPr id="0" name=""/>
        <dsp:cNvSpPr/>
      </dsp:nvSpPr>
      <dsp:spPr>
        <a:xfrm>
          <a:off x="275243" y="66385"/>
          <a:ext cx="6330086" cy="6330086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324178" y="216541"/>
          <a:ext cx="6330086" cy="6330086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196382" y="309361"/>
          <a:ext cx="6330086" cy="6330086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68587" y="216541"/>
          <a:ext cx="6330086" cy="6330086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56781" y="89254"/>
          <a:ext cx="6330086" cy="633008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621622" y="423899"/>
          <a:ext cx="5632704" cy="5632704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planung</a:t>
          </a:r>
        </a:p>
      </dsp:txBody>
      <dsp:txXfrm>
        <a:off x="3611650" y="1591344"/>
        <a:ext cx="2078736" cy="1542288"/>
      </dsp:txXfrm>
    </dsp:sp>
    <dsp:sp modelId="{CFC69BD6-4C2B-46AA-BB9F-91177498B4DC}">
      <dsp:nvSpPr>
        <dsp:cNvPr id="0" name=""/>
        <dsp:cNvSpPr/>
      </dsp:nvSpPr>
      <dsp:spPr>
        <a:xfrm>
          <a:off x="621622" y="612996"/>
          <a:ext cx="5632704" cy="5632704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durchführung</a:t>
          </a:r>
        </a:p>
      </dsp:txBody>
      <dsp:txXfrm>
        <a:off x="3611650" y="3535968"/>
        <a:ext cx="2078736" cy="1542288"/>
      </dsp:txXfrm>
    </dsp:sp>
    <dsp:sp modelId="{5CDBA446-F96D-45C9-BECB-F647970E57E8}">
      <dsp:nvSpPr>
        <dsp:cNvPr id="0" name=""/>
        <dsp:cNvSpPr/>
      </dsp:nvSpPr>
      <dsp:spPr>
        <a:xfrm>
          <a:off x="432525" y="612996"/>
          <a:ext cx="5632704" cy="5632704"/>
        </a:xfrm>
        <a:prstGeom prst="pie">
          <a:avLst>
            <a:gd name="adj1" fmla="val 5400000"/>
            <a:gd name="adj2" fmla="val 10800000"/>
          </a:avLst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Projekt-reflektion/ </a:t>
          </a:r>
          <a:br>
            <a:rPr lang="de-DE" sz="2400" kern="1200" dirty="0"/>
          </a:br>
          <a:r>
            <a:rPr lang="de-DE" sz="2400" kern="1200" dirty="0"/>
            <a:t>-evaluation</a:t>
          </a:r>
        </a:p>
      </dsp:txBody>
      <dsp:txXfrm>
        <a:off x="996465" y="3535968"/>
        <a:ext cx="2078736" cy="1542288"/>
      </dsp:txXfrm>
    </dsp:sp>
    <dsp:sp modelId="{113E66C7-4F98-4557-9543-0836785EEACA}">
      <dsp:nvSpPr>
        <dsp:cNvPr id="0" name=""/>
        <dsp:cNvSpPr/>
      </dsp:nvSpPr>
      <dsp:spPr>
        <a:xfrm>
          <a:off x="432525" y="423899"/>
          <a:ext cx="5632704" cy="5632704"/>
        </a:xfrm>
        <a:prstGeom prst="pie">
          <a:avLst>
            <a:gd name="adj1" fmla="val 10800000"/>
            <a:gd name="adj2" fmla="val 16200000"/>
          </a:avLst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Projekt-steuerung</a:t>
          </a:r>
        </a:p>
      </dsp:txBody>
      <dsp:txXfrm>
        <a:off x="996465" y="1591344"/>
        <a:ext cx="2078736" cy="1542288"/>
      </dsp:txXfrm>
    </dsp:sp>
    <dsp:sp modelId="{5CC90B5B-3851-4AE8-9DED-F636354BC6F8}">
      <dsp:nvSpPr>
        <dsp:cNvPr id="0" name=""/>
        <dsp:cNvSpPr/>
      </dsp:nvSpPr>
      <dsp:spPr>
        <a:xfrm>
          <a:off x="272931" y="75207"/>
          <a:ext cx="6330086" cy="633008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rgbClr val="2F5597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46541-5DBC-49AD-B04E-7F2EB4D4A4DA}">
      <dsp:nvSpPr>
        <dsp:cNvPr id="0" name=""/>
        <dsp:cNvSpPr/>
      </dsp:nvSpPr>
      <dsp:spPr>
        <a:xfrm>
          <a:off x="272931" y="264305"/>
          <a:ext cx="6330086" cy="633008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rgbClr val="548235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74CBD-058B-47F4-8409-FFAF9E06E96E}">
      <dsp:nvSpPr>
        <dsp:cNvPr id="0" name=""/>
        <dsp:cNvSpPr/>
      </dsp:nvSpPr>
      <dsp:spPr>
        <a:xfrm>
          <a:off x="123080" y="264305"/>
          <a:ext cx="6330086" cy="633008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rgbClr val="C55A11">
            <a:alpha val="5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E2565-4B57-4969-A167-7B99BC3CE4CD}">
      <dsp:nvSpPr>
        <dsp:cNvPr id="0" name=""/>
        <dsp:cNvSpPr/>
      </dsp:nvSpPr>
      <dsp:spPr>
        <a:xfrm>
          <a:off x="83833" y="75207"/>
          <a:ext cx="6330086" cy="633008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rgbClr val="7F7F7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442933" y="238408"/>
          <a:ext cx="4675510" cy="4598475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881991" y="1011389"/>
        <a:ext cx="1502842" cy="985387"/>
      </dsp:txXfrm>
    </dsp:sp>
    <dsp:sp modelId="{CFC69BD6-4C2B-46AA-BB9F-91177498B4DC}">
      <dsp:nvSpPr>
        <dsp:cNvPr id="0" name=""/>
        <dsp:cNvSpPr/>
      </dsp:nvSpPr>
      <dsp:spPr>
        <a:xfrm>
          <a:off x="573510" y="424129"/>
          <a:ext cx="4463196" cy="446319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448021" y="2463384"/>
        <a:ext cx="1328332" cy="1062665"/>
      </dsp:txXfrm>
    </dsp:sp>
    <dsp:sp modelId="{5CDBA446-F96D-45C9-BECB-F647970E57E8}">
      <dsp:nvSpPr>
        <dsp:cNvPr id="0" name=""/>
        <dsp:cNvSpPr/>
      </dsp:nvSpPr>
      <dsp:spPr>
        <a:xfrm>
          <a:off x="486393" y="498390"/>
          <a:ext cx="4463196" cy="446319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2080392" y="3633254"/>
        <a:ext cx="1275198" cy="1168932"/>
      </dsp:txXfrm>
    </dsp:sp>
    <dsp:sp modelId="{113E66C7-4F98-4557-9543-0836785EEACA}">
      <dsp:nvSpPr>
        <dsp:cNvPr id="0" name=""/>
        <dsp:cNvSpPr/>
      </dsp:nvSpPr>
      <dsp:spPr>
        <a:xfrm>
          <a:off x="361361" y="212149"/>
          <a:ext cx="4569375" cy="491009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627908" y="2455595"/>
        <a:ext cx="1359933" cy="1169070"/>
      </dsp:txXfrm>
    </dsp:sp>
    <dsp:sp modelId="{15EF2C6A-98BE-4110-AC9A-CA23495EBCAC}">
      <dsp:nvSpPr>
        <dsp:cNvPr id="0" name=""/>
        <dsp:cNvSpPr/>
      </dsp:nvSpPr>
      <dsp:spPr>
        <a:xfrm>
          <a:off x="454804" y="324168"/>
          <a:ext cx="4463196" cy="446319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155101" y="1074410"/>
        <a:ext cx="1434598" cy="956399"/>
      </dsp:txXfrm>
    </dsp:sp>
    <dsp:sp modelId="{8514474A-F734-45B3-B1D1-83FBB55E852C}">
      <dsp:nvSpPr>
        <dsp:cNvPr id="0" name=""/>
        <dsp:cNvSpPr/>
      </dsp:nvSpPr>
      <dsp:spPr>
        <a:xfrm>
          <a:off x="153082" y="-63332"/>
          <a:ext cx="5189780" cy="517187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297526" y="147796"/>
          <a:ext cx="5015782" cy="5015782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210100" y="222282"/>
          <a:ext cx="5015782" cy="5015782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74297" y="-54276"/>
          <a:ext cx="5142029" cy="5439265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78721" y="47875"/>
          <a:ext cx="5015782" cy="5015782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-543656" y="-493821"/>
          <a:ext cx="6493043" cy="6301508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Projekt-</a:t>
          </a:r>
          <a:br>
            <a:rPr lang="de-DE" sz="3600" kern="1200" dirty="0"/>
          </a:br>
          <a:r>
            <a:rPr lang="de-DE" sz="3600" kern="1200" dirty="0"/>
            <a:t>definition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843547" y="565431"/>
        <a:ext cx="2087049" cy="1350323"/>
      </dsp:txXfrm>
    </dsp:sp>
    <dsp:sp modelId="{CFC69BD6-4C2B-46AA-BB9F-91177498B4DC}">
      <dsp:nvSpPr>
        <dsp:cNvPr id="0" name=""/>
        <dsp:cNvSpPr/>
      </dsp:nvSpPr>
      <dsp:spPr>
        <a:xfrm>
          <a:off x="495464" y="543202"/>
          <a:ext cx="4463646" cy="446364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370265" y="2582663"/>
        <a:ext cx="1328466" cy="1062773"/>
      </dsp:txXfrm>
    </dsp:sp>
    <dsp:sp modelId="{5CDBA446-F96D-45C9-BECB-F647970E57E8}">
      <dsp:nvSpPr>
        <dsp:cNvPr id="0" name=""/>
        <dsp:cNvSpPr/>
      </dsp:nvSpPr>
      <dsp:spPr>
        <a:xfrm>
          <a:off x="408338" y="617471"/>
          <a:ext cx="4463646" cy="446364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2002497" y="3752651"/>
        <a:ext cx="1275327" cy="1169050"/>
      </dsp:txXfrm>
    </dsp:sp>
    <dsp:sp modelId="{113E66C7-4F98-4557-9543-0836785EEACA}">
      <dsp:nvSpPr>
        <dsp:cNvPr id="0" name=""/>
        <dsp:cNvSpPr/>
      </dsp:nvSpPr>
      <dsp:spPr>
        <a:xfrm>
          <a:off x="307374" y="544139"/>
          <a:ext cx="4463646" cy="446364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567754" y="2583601"/>
        <a:ext cx="1328466" cy="1062773"/>
      </dsp:txXfrm>
    </dsp:sp>
    <dsp:sp modelId="{15EF2C6A-98BE-4110-AC9A-CA23495EBCAC}">
      <dsp:nvSpPr>
        <dsp:cNvPr id="0" name=""/>
        <dsp:cNvSpPr/>
      </dsp:nvSpPr>
      <dsp:spPr>
        <a:xfrm>
          <a:off x="376746" y="443231"/>
          <a:ext cx="4463646" cy="446364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077113" y="1193549"/>
        <a:ext cx="1434743" cy="956495"/>
      </dsp:txXfrm>
    </dsp:sp>
    <dsp:sp modelId="{8514474A-F734-45B3-B1D1-83FBB55E852C}">
      <dsp:nvSpPr>
        <dsp:cNvPr id="0" name=""/>
        <dsp:cNvSpPr/>
      </dsp:nvSpPr>
      <dsp:spPr>
        <a:xfrm>
          <a:off x="-953457" y="-994202"/>
          <a:ext cx="7288416" cy="728134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219451" y="266842"/>
          <a:ext cx="5016288" cy="5016288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132017" y="341335"/>
          <a:ext cx="5016288" cy="5016288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30745" y="267779"/>
          <a:ext cx="5016288" cy="501628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00635" y="166910"/>
          <a:ext cx="5016288" cy="5016288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-543656" y="-493821"/>
          <a:ext cx="6493043" cy="6301508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Projekt-</a:t>
          </a:r>
          <a:br>
            <a:rPr lang="de-DE" sz="3600" kern="1200" dirty="0"/>
          </a:br>
          <a:r>
            <a:rPr lang="de-DE" sz="3600" kern="1200" dirty="0"/>
            <a:t>definition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843547" y="565431"/>
        <a:ext cx="2087049" cy="1350323"/>
      </dsp:txXfrm>
    </dsp:sp>
    <dsp:sp modelId="{CFC69BD6-4C2B-46AA-BB9F-91177498B4DC}">
      <dsp:nvSpPr>
        <dsp:cNvPr id="0" name=""/>
        <dsp:cNvSpPr/>
      </dsp:nvSpPr>
      <dsp:spPr>
        <a:xfrm>
          <a:off x="495464" y="543202"/>
          <a:ext cx="4463646" cy="446364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370265" y="2582663"/>
        <a:ext cx="1328466" cy="1062773"/>
      </dsp:txXfrm>
    </dsp:sp>
    <dsp:sp modelId="{5CDBA446-F96D-45C9-BECB-F647970E57E8}">
      <dsp:nvSpPr>
        <dsp:cNvPr id="0" name=""/>
        <dsp:cNvSpPr/>
      </dsp:nvSpPr>
      <dsp:spPr>
        <a:xfrm>
          <a:off x="408338" y="617471"/>
          <a:ext cx="4463646" cy="446364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2002497" y="3752651"/>
        <a:ext cx="1275327" cy="1169050"/>
      </dsp:txXfrm>
    </dsp:sp>
    <dsp:sp modelId="{113E66C7-4F98-4557-9543-0836785EEACA}">
      <dsp:nvSpPr>
        <dsp:cNvPr id="0" name=""/>
        <dsp:cNvSpPr/>
      </dsp:nvSpPr>
      <dsp:spPr>
        <a:xfrm>
          <a:off x="307374" y="544139"/>
          <a:ext cx="4463646" cy="446364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567754" y="2583601"/>
        <a:ext cx="1328466" cy="1062773"/>
      </dsp:txXfrm>
    </dsp:sp>
    <dsp:sp modelId="{15EF2C6A-98BE-4110-AC9A-CA23495EBCAC}">
      <dsp:nvSpPr>
        <dsp:cNvPr id="0" name=""/>
        <dsp:cNvSpPr/>
      </dsp:nvSpPr>
      <dsp:spPr>
        <a:xfrm>
          <a:off x="376746" y="443231"/>
          <a:ext cx="4463646" cy="446364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077113" y="1193549"/>
        <a:ext cx="1434743" cy="956495"/>
      </dsp:txXfrm>
    </dsp:sp>
    <dsp:sp modelId="{8514474A-F734-45B3-B1D1-83FBB55E852C}">
      <dsp:nvSpPr>
        <dsp:cNvPr id="0" name=""/>
        <dsp:cNvSpPr/>
      </dsp:nvSpPr>
      <dsp:spPr>
        <a:xfrm>
          <a:off x="-953457" y="-994202"/>
          <a:ext cx="7288416" cy="7281343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219451" y="266842"/>
          <a:ext cx="5016288" cy="5016288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132017" y="341335"/>
          <a:ext cx="5016288" cy="5016288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30745" y="267779"/>
          <a:ext cx="5016288" cy="501628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00635" y="166910"/>
          <a:ext cx="5016288" cy="5016288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389328" y="377452"/>
          <a:ext cx="4550553" cy="4320899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763200" y="1103774"/>
        <a:ext cx="1462678" cy="925906"/>
      </dsp:txXfrm>
    </dsp:sp>
    <dsp:sp modelId="{CFC69BD6-4C2B-46AA-BB9F-91177498B4DC}">
      <dsp:nvSpPr>
        <dsp:cNvPr id="0" name=""/>
        <dsp:cNvSpPr/>
      </dsp:nvSpPr>
      <dsp:spPr>
        <a:xfrm>
          <a:off x="-642035" y="-914096"/>
          <a:ext cx="6662126" cy="7140183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Projekt-planung</a:t>
          </a:r>
        </a:p>
      </dsp:txBody>
      <dsp:txXfrm>
        <a:off x="3648691" y="2348287"/>
        <a:ext cx="1982775" cy="1700043"/>
      </dsp:txXfrm>
    </dsp:sp>
    <dsp:sp modelId="{5CDBA446-F96D-45C9-BECB-F647970E57E8}">
      <dsp:nvSpPr>
        <dsp:cNvPr id="0" name=""/>
        <dsp:cNvSpPr/>
      </dsp:nvSpPr>
      <dsp:spPr>
        <a:xfrm>
          <a:off x="370078" y="498440"/>
          <a:ext cx="4463646" cy="446364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1964237" y="3633620"/>
        <a:ext cx="1275327" cy="1169050"/>
      </dsp:txXfrm>
    </dsp:sp>
    <dsp:sp modelId="{113E66C7-4F98-4557-9543-0836785EEACA}">
      <dsp:nvSpPr>
        <dsp:cNvPr id="0" name=""/>
        <dsp:cNvSpPr/>
      </dsp:nvSpPr>
      <dsp:spPr>
        <a:xfrm>
          <a:off x="269114" y="425109"/>
          <a:ext cx="4463646" cy="446364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529494" y="2464570"/>
        <a:ext cx="1328466" cy="1062773"/>
      </dsp:txXfrm>
    </dsp:sp>
    <dsp:sp modelId="{15EF2C6A-98BE-4110-AC9A-CA23495EBCAC}">
      <dsp:nvSpPr>
        <dsp:cNvPr id="0" name=""/>
        <dsp:cNvSpPr/>
      </dsp:nvSpPr>
      <dsp:spPr>
        <a:xfrm>
          <a:off x="338486" y="324201"/>
          <a:ext cx="4463646" cy="446364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038853" y="1074518"/>
        <a:ext cx="1434743" cy="956495"/>
      </dsp:txXfrm>
    </dsp:sp>
    <dsp:sp modelId="{8514474A-F734-45B3-B1D1-83FBB55E852C}">
      <dsp:nvSpPr>
        <dsp:cNvPr id="0" name=""/>
        <dsp:cNvSpPr/>
      </dsp:nvSpPr>
      <dsp:spPr>
        <a:xfrm>
          <a:off x="120929" y="78596"/>
          <a:ext cx="5086215" cy="4919725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-1102967" y="-1327939"/>
          <a:ext cx="7558142" cy="7933260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93757" y="222304"/>
          <a:ext cx="5016288" cy="5016288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-7514" y="148749"/>
          <a:ext cx="5016288" cy="501628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62375" y="47880"/>
          <a:ext cx="5016288" cy="5016288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389328" y="377452"/>
          <a:ext cx="4550553" cy="4320899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763200" y="1103774"/>
        <a:ext cx="1462678" cy="925906"/>
      </dsp:txXfrm>
    </dsp:sp>
    <dsp:sp modelId="{CFC69BD6-4C2B-46AA-BB9F-91177498B4DC}">
      <dsp:nvSpPr>
        <dsp:cNvPr id="0" name=""/>
        <dsp:cNvSpPr/>
      </dsp:nvSpPr>
      <dsp:spPr>
        <a:xfrm>
          <a:off x="-642035" y="-914096"/>
          <a:ext cx="6662126" cy="7140183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Projekt-planung</a:t>
          </a:r>
        </a:p>
      </dsp:txBody>
      <dsp:txXfrm>
        <a:off x="3648691" y="2348287"/>
        <a:ext cx="1982775" cy="1700043"/>
      </dsp:txXfrm>
    </dsp:sp>
    <dsp:sp modelId="{5CDBA446-F96D-45C9-BECB-F647970E57E8}">
      <dsp:nvSpPr>
        <dsp:cNvPr id="0" name=""/>
        <dsp:cNvSpPr/>
      </dsp:nvSpPr>
      <dsp:spPr>
        <a:xfrm>
          <a:off x="370078" y="498440"/>
          <a:ext cx="4463646" cy="4463646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Projekt-durch-führung</a:t>
          </a:r>
        </a:p>
      </dsp:txBody>
      <dsp:txXfrm>
        <a:off x="1964237" y="3633620"/>
        <a:ext cx="1275327" cy="1169050"/>
      </dsp:txXfrm>
    </dsp:sp>
    <dsp:sp modelId="{113E66C7-4F98-4557-9543-0836785EEACA}">
      <dsp:nvSpPr>
        <dsp:cNvPr id="0" name=""/>
        <dsp:cNvSpPr/>
      </dsp:nvSpPr>
      <dsp:spPr>
        <a:xfrm>
          <a:off x="269114" y="425109"/>
          <a:ext cx="4463646" cy="446364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800" kern="1200" dirty="0"/>
        </a:p>
      </dsp:txBody>
      <dsp:txXfrm>
        <a:off x="529494" y="2464570"/>
        <a:ext cx="1328466" cy="1062773"/>
      </dsp:txXfrm>
    </dsp:sp>
    <dsp:sp modelId="{15EF2C6A-98BE-4110-AC9A-CA23495EBCAC}">
      <dsp:nvSpPr>
        <dsp:cNvPr id="0" name=""/>
        <dsp:cNvSpPr/>
      </dsp:nvSpPr>
      <dsp:spPr>
        <a:xfrm>
          <a:off x="338486" y="324201"/>
          <a:ext cx="4463646" cy="446364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038853" y="1074518"/>
        <a:ext cx="1434743" cy="956495"/>
      </dsp:txXfrm>
    </dsp:sp>
    <dsp:sp modelId="{8514474A-F734-45B3-B1D1-83FBB55E852C}">
      <dsp:nvSpPr>
        <dsp:cNvPr id="0" name=""/>
        <dsp:cNvSpPr/>
      </dsp:nvSpPr>
      <dsp:spPr>
        <a:xfrm>
          <a:off x="120929" y="78596"/>
          <a:ext cx="5086215" cy="4919725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-1102967" y="-1327939"/>
          <a:ext cx="7558142" cy="7933260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93757" y="222304"/>
          <a:ext cx="5016288" cy="5016288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-7514" y="148749"/>
          <a:ext cx="5016288" cy="501628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62375" y="47880"/>
          <a:ext cx="5016288" cy="5016288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497031" y="258770"/>
          <a:ext cx="4537073" cy="4411600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863871" y="1000339"/>
        <a:ext cx="1458345" cy="945342"/>
      </dsp:txXfrm>
    </dsp:sp>
    <dsp:sp modelId="{CFC69BD6-4C2B-46AA-BB9F-91177498B4DC}">
      <dsp:nvSpPr>
        <dsp:cNvPr id="0" name=""/>
        <dsp:cNvSpPr/>
      </dsp:nvSpPr>
      <dsp:spPr>
        <a:xfrm>
          <a:off x="558167" y="350840"/>
          <a:ext cx="4463646" cy="446364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432968" y="2390301"/>
        <a:ext cx="1328466" cy="1062773"/>
      </dsp:txXfrm>
    </dsp:sp>
    <dsp:sp modelId="{5CDBA446-F96D-45C9-BECB-F647970E57E8}">
      <dsp:nvSpPr>
        <dsp:cNvPr id="0" name=""/>
        <dsp:cNvSpPr/>
      </dsp:nvSpPr>
      <dsp:spPr>
        <a:xfrm>
          <a:off x="36974" y="-984041"/>
          <a:ext cx="5331781" cy="7281948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/>
            <a:t>Projekt-durch-führung</a:t>
          </a:r>
        </a:p>
      </dsp:txBody>
      <dsp:txXfrm>
        <a:off x="1941181" y="4130660"/>
        <a:ext cx="1523366" cy="1907176"/>
      </dsp:txXfrm>
    </dsp:sp>
    <dsp:sp modelId="{113E66C7-4F98-4557-9543-0836785EEACA}">
      <dsp:nvSpPr>
        <dsp:cNvPr id="0" name=""/>
        <dsp:cNvSpPr/>
      </dsp:nvSpPr>
      <dsp:spPr>
        <a:xfrm>
          <a:off x="370078" y="351777"/>
          <a:ext cx="4463646" cy="446364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630457" y="2391239"/>
        <a:ext cx="1328466" cy="1062773"/>
      </dsp:txXfrm>
    </dsp:sp>
    <dsp:sp modelId="{15EF2C6A-98BE-4110-AC9A-CA23495EBCAC}">
      <dsp:nvSpPr>
        <dsp:cNvPr id="0" name=""/>
        <dsp:cNvSpPr/>
      </dsp:nvSpPr>
      <dsp:spPr>
        <a:xfrm>
          <a:off x="439449" y="250869"/>
          <a:ext cx="4463646" cy="446364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139817" y="1001187"/>
        <a:ext cx="1434743" cy="956495"/>
      </dsp:txXfrm>
    </dsp:sp>
    <dsp:sp modelId="{8514474A-F734-45B3-B1D1-83FBB55E852C}">
      <dsp:nvSpPr>
        <dsp:cNvPr id="0" name=""/>
        <dsp:cNvSpPr/>
      </dsp:nvSpPr>
      <dsp:spPr>
        <a:xfrm>
          <a:off x="221623" y="-22648"/>
          <a:ext cx="5086867" cy="4974854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282155" y="74480"/>
          <a:ext cx="5016288" cy="5016288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-263886" y="-1341898"/>
          <a:ext cx="5925139" cy="7960950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94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93448" y="75417"/>
          <a:ext cx="5016288" cy="501628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63338" y="-25451"/>
          <a:ext cx="5016288" cy="5016288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AD7C4-FB66-4647-97E9-8E04A7126738}">
      <dsp:nvSpPr>
        <dsp:cNvPr id="0" name=""/>
        <dsp:cNvSpPr/>
      </dsp:nvSpPr>
      <dsp:spPr>
        <a:xfrm>
          <a:off x="497031" y="258770"/>
          <a:ext cx="4537073" cy="4411600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lumMod val="60000"/>
            <a:lumOff val="40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</a:t>
          </a:r>
          <a:br>
            <a:rPr lang="de-DE" sz="1800" kern="1200" dirty="0"/>
          </a:br>
          <a:r>
            <a:rPr lang="de-DE" sz="1800" kern="1200" dirty="0"/>
            <a:t>definition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>
        <a:off x="2863871" y="1000339"/>
        <a:ext cx="1458345" cy="945342"/>
      </dsp:txXfrm>
    </dsp:sp>
    <dsp:sp modelId="{CFC69BD6-4C2B-46AA-BB9F-91177498B4DC}">
      <dsp:nvSpPr>
        <dsp:cNvPr id="0" name=""/>
        <dsp:cNvSpPr/>
      </dsp:nvSpPr>
      <dsp:spPr>
        <a:xfrm>
          <a:off x="558167" y="350840"/>
          <a:ext cx="4463646" cy="4463646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Projekt-planung</a:t>
          </a:r>
        </a:p>
      </dsp:txBody>
      <dsp:txXfrm>
        <a:off x="3432968" y="2390301"/>
        <a:ext cx="1328466" cy="1062773"/>
      </dsp:txXfrm>
    </dsp:sp>
    <dsp:sp modelId="{5CDBA446-F96D-45C9-BECB-F647970E57E8}">
      <dsp:nvSpPr>
        <dsp:cNvPr id="0" name=""/>
        <dsp:cNvSpPr/>
      </dsp:nvSpPr>
      <dsp:spPr>
        <a:xfrm>
          <a:off x="36974" y="-984041"/>
          <a:ext cx="5331781" cy="7281948"/>
        </a:xfrm>
        <a:prstGeom prst="pie">
          <a:avLst>
            <a:gd name="adj1" fmla="val 3240000"/>
            <a:gd name="adj2" fmla="val 756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200" kern="1200" dirty="0"/>
            <a:t>Projekt-durch-führung</a:t>
          </a:r>
        </a:p>
      </dsp:txBody>
      <dsp:txXfrm>
        <a:off x="1941181" y="4130660"/>
        <a:ext cx="1523366" cy="1907176"/>
      </dsp:txXfrm>
    </dsp:sp>
    <dsp:sp modelId="{113E66C7-4F98-4557-9543-0836785EEACA}">
      <dsp:nvSpPr>
        <dsp:cNvPr id="0" name=""/>
        <dsp:cNvSpPr/>
      </dsp:nvSpPr>
      <dsp:spPr>
        <a:xfrm>
          <a:off x="370078" y="351777"/>
          <a:ext cx="4463646" cy="4463646"/>
        </a:xfrm>
        <a:prstGeom prst="pie">
          <a:avLst>
            <a:gd name="adj1" fmla="val 7560000"/>
            <a:gd name="adj2" fmla="val 11880000"/>
          </a:avLst>
        </a:prstGeom>
        <a:solidFill>
          <a:schemeClr val="accent2">
            <a:lumMod val="60000"/>
            <a:lumOff val="40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Projekt-reflektion, </a:t>
          </a:r>
          <a:br>
            <a:rPr lang="de-DE" sz="1800" kern="1200" dirty="0"/>
          </a:br>
          <a:r>
            <a:rPr lang="de-DE" sz="1800" kern="1200" dirty="0"/>
            <a:t>-evaluation</a:t>
          </a:r>
        </a:p>
      </dsp:txBody>
      <dsp:txXfrm>
        <a:off x="630457" y="2391239"/>
        <a:ext cx="1328466" cy="1062773"/>
      </dsp:txXfrm>
    </dsp:sp>
    <dsp:sp modelId="{15EF2C6A-98BE-4110-AC9A-CA23495EBCAC}">
      <dsp:nvSpPr>
        <dsp:cNvPr id="0" name=""/>
        <dsp:cNvSpPr/>
      </dsp:nvSpPr>
      <dsp:spPr>
        <a:xfrm>
          <a:off x="439449" y="250869"/>
          <a:ext cx="4463646" cy="4463646"/>
        </a:xfrm>
        <a:prstGeom prst="pie">
          <a:avLst>
            <a:gd name="adj1" fmla="val 11880000"/>
            <a:gd name="adj2" fmla="val 16200000"/>
          </a:avLst>
        </a:prstGeom>
        <a:solidFill>
          <a:schemeClr val="bg1">
            <a:lumMod val="75000"/>
            <a:alpha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Überführung in ein Prozess</a:t>
          </a:r>
        </a:p>
      </dsp:txBody>
      <dsp:txXfrm>
        <a:off x="1139817" y="1001187"/>
        <a:ext cx="1434743" cy="956495"/>
      </dsp:txXfrm>
    </dsp:sp>
    <dsp:sp modelId="{8514474A-F734-45B3-B1D1-83FBB55E852C}">
      <dsp:nvSpPr>
        <dsp:cNvPr id="0" name=""/>
        <dsp:cNvSpPr/>
      </dsp:nvSpPr>
      <dsp:spPr>
        <a:xfrm>
          <a:off x="221623" y="-22648"/>
          <a:ext cx="5086867" cy="4974854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lumMod val="75000"/>
            <a:alpha val="3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783CB-32CA-444E-AC37-4B14A90DB5F0}">
      <dsp:nvSpPr>
        <dsp:cNvPr id="0" name=""/>
        <dsp:cNvSpPr/>
      </dsp:nvSpPr>
      <dsp:spPr>
        <a:xfrm>
          <a:off x="282155" y="74480"/>
          <a:ext cx="5016288" cy="5016288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CA8F-1619-489D-8003-26E2DC4A81C5}">
      <dsp:nvSpPr>
        <dsp:cNvPr id="0" name=""/>
        <dsp:cNvSpPr/>
      </dsp:nvSpPr>
      <dsp:spPr>
        <a:xfrm>
          <a:off x="-263886" y="-1341898"/>
          <a:ext cx="5925139" cy="7960950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6">
            <a:lumMod val="75000"/>
            <a:alpha val="94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D45CB-0DE2-4D84-8620-36E3E676FDA2}">
      <dsp:nvSpPr>
        <dsp:cNvPr id="0" name=""/>
        <dsp:cNvSpPr/>
      </dsp:nvSpPr>
      <dsp:spPr>
        <a:xfrm>
          <a:off x="93448" y="75417"/>
          <a:ext cx="5016288" cy="5016288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2">
            <a:lumMod val="75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9C30-FCCD-4FDF-A7BB-D748DAAE8EA4}">
      <dsp:nvSpPr>
        <dsp:cNvPr id="0" name=""/>
        <dsp:cNvSpPr/>
      </dsp:nvSpPr>
      <dsp:spPr>
        <a:xfrm>
          <a:off x="163338" y="-25451"/>
          <a:ext cx="5016288" cy="5016288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tx1">
            <a:lumMod val="50000"/>
            <a:lumOff val="5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92A3D-1F12-4D39-9413-1B1892694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16FD13B-95B9-4313-838D-5A7770475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E6EA05-513E-4944-B2CF-9BD37D21E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89E70D-2BCA-4049-A2D8-E254399EA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FB3F60-F69D-42D9-85D5-D8EC69922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050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2D13E-D0F6-4A63-AF07-C8CF7A15F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2C687D-D1B2-4E38-8411-12E28D6CA7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31A88C-7177-4602-A8DA-CAF39636E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E57321-9733-4F68-8A17-F2F407C1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63F1AF-EC9C-443E-ABC1-73B5A907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87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4F985E9-ACF7-4AEB-9E50-2D8283287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4989B9-1EA6-4CC5-A5F3-40363F306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4BF4BC-BAAA-4F04-9C4B-A2843154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33B96E-2EC0-4394-A8E9-438465CFF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4674E2-FA38-4BAD-AE78-3FB5B8AE8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376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9FF80-2443-4AD1-9E89-D19E6A502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080219-5F55-4648-A6DC-9CB6496A3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82B97A-D292-464C-9296-8DF24BE5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FC6400-8356-4582-AABD-812F0AA52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12489E-3E76-4186-A0CF-D4EB77763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25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3072BF-E2B6-4306-8CC3-C0F1ACA66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6609E0-709A-455D-94B6-BFC0CF74B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EA9137-49B4-4D2E-86CB-F9AC91C07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CB4208-C6F4-4474-9AFD-C6B157BCC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4BC6E9-A2E8-49BC-ABC1-36310DFB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96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F78A5-F8B7-4FBB-9E75-6575949EB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BFAE6A-81DC-4214-AE89-797BEAC3D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15AF0B-463A-48F1-BFAB-E9EA5283C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497B3D-C3AE-44CA-A393-C2CDD20E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A86371-95ED-4E10-85D8-06A43244D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8BFEE2-A336-4EC0-BEFF-080625328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61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AA8697-A380-47C0-B49F-50C1BE485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17F486-2B9F-48D1-A0D4-9D220B26B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63C3DD-2055-407B-A316-F62A4EA3B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4323969-74B6-41EC-8C19-3AD1B9C00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1C0C08E-ED3A-497F-978F-CBE818FF3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49D17E-5302-4F70-8ED0-BBEFE397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AAD292-D81C-435F-BCBA-86DDC8C7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9088C5-89BC-4EDB-B4A1-236E1510A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226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4BD25-2D4B-43F7-ABAF-34FF4B608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9A1D147-038E-4832-A9E5-D401BCFA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8D15ABF-4F1E-48B4-8409-BB336905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A6533-245A-4FD1-A94F-A2E12AA8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38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727B5D8-865B-446A-B571-CCED1F83B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C7FF3F5-6E9F-4579-930B-1F5BF17A3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756442-EAF3-4F1F-B617-41FC48AA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19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4DEE15-D6A6-4522-9B3F-606801108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F1DF95-2BE0-4AE0-B0F0-3E59FBC37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AF3FAA-6C69-4DD1-83EA-B6FF835A4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0A1E5E-A2AB-4A18-9115-0D28AE150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5D2FDA-DA19-45C6-8A5A-2C33D7AA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8C5E5B-5B82-4E6D-B7E3-48E3F5DD2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578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0454C6-60AC-4802-B058-7C996C03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835F11F-5C4F-4A77-8C05-ECF7189CC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D93B2E7-F38F-4594-8616-82AAB3C43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3157DD-03B2-48BE-A384-217DB564B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6CB699-7884-4638-809F-4C77EA95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EE9239-53AE-40D0-AE81-BF687353A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80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4B9BC19-F14E-41C8-B8B7-061C155F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B7A75D-76F7-410B-AFA8-62E0F9846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AAB57F-CA2A-4B0A-B780-09AE94223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A25F-60D1-4FD7-8A83-BA7443EAE892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72F629-CAE0-4314-8E26-AC5EE39C24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6EDC4E-D8D9-40A1-849D-BBD15D6EE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5355E-BB1F-4333-9429-AB9F1EB83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44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931756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Rechteck 20">
            <a:extLst>
              <a:ext uri="{FF2B5EF4-FFF2-40B4-BE49-F238E27FC236}">
                <a16:creationId xmlns:a16="http://schemas.microsoft.com/office/drawing/2014/main" id="{7FEA2712-2B33-4AFE-808D-200DC7BD0B9C}"/>
              </a:ext>
            </a:extLst>
          </p:cNvPr>
          <p:cNvSpPr/>
          <p:nvPr/>
        </p:nvSpPr>
        <p:spPr>
          <a:xfrm>
            <a:off x="8510637" y="1726611"/>
            <a:ext cx="3537438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Projektorganisation</a:t>
            </a:r>
          </a:p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Projektleitung, -team, -infrastruktur</a:t>
            </a:r>
          </a:p>
        </p:txBody>
      </p: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14AD839D-9955-4D34-AE00-FBE6354CB7D8}"/>
              </a:ext>
            </a:extLst>
          </p:cNvPr>
          <p:cNvCxnSpPr>
            <a:cxnSpLocks/>
          </p:cNvCxnSpPr>
          <p:nvPr/>
        </p:nvCxnSpPr>
        <p:spPr>
          <a:xfrm flipH="1">
            <a:off x="3167057" y="1044561"/>
            <a:ext cx="505195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7D093B0A-FAC5-46D8-AE36-20CE6E102D69}"/>
              </a:ext>
            </a:extLst>
          </p:cNvPr>
          <p:cNvCxnSpPr>
            <a:cxnSpLocks/>
          </p:cNvCxnSpPr>
          <p:nvPr/>
        </p:nvCxnSpPr>
        <p:spPr>
          <a:xfrm flipH="1">
            <a:off x="6447208" y="6190525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E4EA04D8-B806-42CE-A66B-769BC35B52BC}"/>
              </a:ext>
            </a:extLst>
          </p:cNvPr>
          <p:cNvCxnSpPr>
            <a:cxnSpLocks/>
          </p:cNvCxnSpPr>
          <p:nvPr/>
        </p:nvCxnSpPr>
        <p:spPr>
          <a:xfrm flipH="1">
            <a:off x="8421192" y="3679015"/>
            <a:ext cx="41482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309C72A3-7EDA-4E35-8FA4-0B62B07A9248}"/>
              </a:ext>
            </a:extLst>
          </p:cNvPr>
          <p:cNvCxnSpPr>
            <a:cxnSpLocks/>
          </p:cNvCxnSpPr>
          <p:nvPr/>
        </p:nvCxnSpPr>
        <p:spPr>
          <a:xfrm flipH="1">
            <a:off x="8056767" y="2434158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2AE378DD-8468-43F5-96E3-B25D38C7A744}"/>
              </a:ext>
            </a:extLst>
          </p:cNvPr>
          <p:cNvCxnSpPr>
            <a:cxnSpLocks/>
          </p:cNvCxnSpPr>
          <p:nvPr/>
        </p:nvCxnSpPr>
        <p:spPr>
          <a:xfrm flipH="1">
            <a:off x="7912842" y="1899319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7937A47F-0943-400E-BD2F-9E314CF6215D}"/>
              </a:ext>
            </a:extLst>
          </p:cNvPr>
          <p:cNvCxnSpPr>
            <a:cxnSpLocks/>
          </p:cNvCxnSpPr>
          <p:nvPr/>
        </p:nvCxnSpPr>
        <p:spPr>
          <a:xfrm flipH="1">
            <a:off x="7538880" y="1410488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E661ED7-8CF7-4AD4-9AE1-9906C93D2736}"/>
              </a:ext>
            </a:extLst>
          </p:cNvPr>
          <p:cNvCxnSpPr>
            <a:cxnSpLocks/>
          </p:cNvCxnSpPr>
          <p:nvPr/>
        </p:nvCxnSpPr>
        <p:spPr>
          <a:xfrm flipH="1">
            <a:off x="7280393" y="1077905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BDACCE1-AF79-428D-9876-528DD97D0A54}"/>
              </a:ext>
            </a:extLst>
          </p:cNvPr>
          <p:cNvCxnSpPr>
            <a:cxnSpLocks/>
          </p:cNvCxnSpPr>
          <p:nvPr/>
        </p:nvCxnSpPr>
        <p:spPr>
          <a:xfrm flipH="1">
            <a:off x="5986736" y="445698"/>
            <a:ext cx="7131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BE1F8E92-E657-40DC-BEA6-CB03DE7014E7}"/>
              </a:ext>
            </a:extLst>
          </p:cNvPr>
          <p:cNvCxnSpPr>
            <a:cxnSpLocks/>
          </p:cNvCxnSpPr>
          <p:nvPr/>
        </p:nvCxnSpPr>
        <p:spPr>
          <a:xfrm flipH="1">
            <a:off x="6826371" y="761496"/>
            <a:ext cx="71251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ACD2F85-3593-4545-A33E-80D7E4E1DB1B}"/>
              </a:ext>
            </a:extLst>
          </p:cNvPr>
          <p:cNvCxnSpPr>
            <a:cxnSpLocks/>
          </p:cNvCxnSpPr>
          <p:nvPr/>
        </p:nvCxnSpPr>
        <p:spPr>
          <a:xfrm flipH="1">
            <a:off x="3355523" y="6050420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97F13838-7B3F-483D-A4CB-C91DB44DA415}"/>
              </a:ext>
            </a:extLst>
          </p:cNvPr>
          <p:cNvCxnSpPr>
            <a:cxnSpLocks/>
          </p:cNvCxnSpPr>
          <p:nvPr/>
        </p:nvCxnSpPr>
        <p:spPr>
          <a:xfrm flipH="1">
            <a:off x="3261392" y="6422688"/>
            <a:ext cx="1730427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79AF7899-E91A-4156-8246-CE619A0EC1B4}"/>
              </a:ext>
            </a:extLst>
          </p:cNvPr>
          <p:cNvSpPr/>
          <p:nvPr/>
        </p:nvSpPr>
        <p:spPr>
          <a:xfrm>
            <a:off x="6654244" y="275389"/>
            <a:ext cx="5280613" cy="3063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Problemanalyse </a:t>
            </a: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de-DE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Problembeschreibung und Ursachen für das Problem)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F9A9E4E-BAA2-48CE-8D8A-CD577C910794}"/>
              </a:ext>
            </a:extLst>
          </p:cNvPr>
          <p:cNvSpPr/>
          <p:nvPr/>
        </p:nvSpPr>
        <p:spPr>
          <a:xfrm>
            <a:off x="7538882" y="581691"/>
            <a:ext cx="421604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Projektziele </a:t>
            </a: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(Sachziele, Terminziele, Kostenziele)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EA69E69-2FD7-4F41-9F58-13EED4DF4D0E}"/>
              </a:ext>
            </a:extLst>
          </p:cNvPr>
          <p:cNvSpPr/>
          <p:nvPr/>
        </p:nvSpPr>
        <p:spPr>
          <a:xfrm>
            <a:off x="7878188" y="910997"/>
            <a:ext cx="2358493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Entwurf Projektergebnis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B5ECDD0-9A38-4B22-A672-F2423676EE31}"/>
              </a:ext>
            </a:extLst>
          </p:cNvPr>
          <p:cNvSpPr/>
          <p:nvPr/>
        </p:nvSpPr>
        <p:spPr>
          <a:xfrm>
            <a:off x="8136675" y="1237780"/>
            <a:ext cx="3537438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Durchführbarkeitsanalyse</a:t>
            </a:r>
          </a:p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Realisierbarkeit, Risiken, Wirtschaftlichkeit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0E5E981-5C29-4068-A882-4AD716E6BD24}"/>
              </a:ext>
            </a:extLst>
          </p:cNvPr>
          <p:cNvSpPr/>
          <p:nvPr/>
        </p:nvSpPr>
        <p:spPr>
          <a:xfrm>
            <a:off x="8654562" y="2261450"/>
            <a:ext cx="353743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Projektumfeldanalyse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F6C2F680-84FB-491D-A789-345BCD1C6BE4}"/>
              </a:ext>
            </a:extLst>
          </p:cNvPr>
          <p:cNvSpPr/>
          <p:nvPr/>
        </p:nvSpPr>
        <p:spPr>
          <a:xfrm>
            <a:off x="8836018" y="3506307"/>
            <a:ext cx="3122612" cy="99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Projektplanung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Aktivitätenliste, Arbeitspakete, Projektablauf- und Projektterminplan, Ressourcenplan, Kostenplan 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E98DE13-AC61-4A64-A495-A9C1563CBC8B}"/>
              </a:ext>
            </a:extLst>
          </p:cNvPr>
          <p:cNvSpPr/>
          <p:nvPr/>
        </p:nvSpPr>
        <p:spPr>
          <a:xfrm>
            <a:off x="7150775" y="6034283"/>
            <a:ext cx="4807855" cy="767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Projektsteuerung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Besprechungen des Projektleiters, Maßnahmen zur Problemvermeidung, Förderung der Motivation des Teams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6505F608-83A1-40B2-870F-99CE7DF85AED}"/>
              </a:ext>
            </a:extLst>
          </p:cNvPr>
          <p:cNvSpPr/>
          <p:nvPr/>
        </p:nvSpPr>
        <p:spPr>
          <a:xfrm>
            <a:off x="1512412" y="6251488"/>
            <a:ext cx="4107559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Projektcontrolling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Soll-Ist-Vergleiche, Kosten-, Ergebniscontrolling</a:t>
            </a: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7CAAE41E-5BF4-4B05-997F-A4FA31742D86}"/>
              </a:ext>
            </a:extLst>
          </p:cNvPr>
          <p:cNvSpPr/>
          <p:nvPr/>
        </p:nvSpPr>
        <p:spPr>
          <a:xfrm>
            <a:off x="1283011" y="5884223"/>
            <a:ext cx="2088199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Projektdokumentation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71480D5F-042B-4A93-B8A5-5511FFA31034}"/>
              </a:ext>
            </a:extLst>
          </p:cNvPr>
          <p:cNvSpPr/>
          <p:nvPr/>
        </p:nvSpPr>
        <p:spPr>
          <a:xfrm>
            <a:off x="1078860" y="879141"/>
            <a:ext cx="2088198" cy="53713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vgl. Handreichung Prozessmanagement</a:t>
            </a:r>
            <a:endParaRPr lang="de-DE" sz="14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>
            <a:off x="8169881" y="2427509"/>
            <a:ext cx="58221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5253868" y="5705565"/>
            <a:ext cx="65755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>
            <a:off x="2463219" y="3513897"/>
            <a:ext cx="5389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>
            <a:off x="3414116" y="672814"/>
            <a:ext cx="6303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90C0FBFC-7F8E-4419-8C1A-C6E2BF6399C4}"/>
              </a:ext>
            </a:extLst>
          </p:cNvPr>
          <p:cNvCxnSpPr>
            <a:cxnSpLocks/>
          </p:cNvCxnSpPr>
          <p:nvPr/>
        </p:nvCxnSpPr>
        <p:spPr>
          <a:xfrm flipH="1">
            <a:off x="2166742" y="3358092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D91CE3A7-8A25-4B94-ACDA-E83F346F2FA5}"/>
              </a:ext>
            </a:extLst>
          </p:cNvPr>
          <p:cNvCxnSpPr>
            <a:cxnSpLocks/>
          </p:cNvCxnSpPr>
          <p:nvPr/>
        </p:nvCxnSpPr>
        <p:spPr>
          <a:xfrm flipH="1">
            <a:off x="2049149" y="3736391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49D968AF-EF50-4895-BAE4-7D340BF0916F}"/>
              </a:ext>
            </a:extLst>
          </p:cNvPr>
          <p:cNvCxnSpPr>
            <a:cxnSpLocks/>
          </p:cNvCxnSpPr>
          <p:nvPr/>
        </p:nvCxnSpPr>
        <p:spPr>
          <a:xfrm flipH="1">
            <a:off x="2049149" y="4157714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60EF9701-8D5E-4A30-8F22-39629FA24F4C}"/>
              </a:ext>
            </a:extLst>
          </p:cNvPr>
          <p:cNvCxnSpPr>
            <a:cxnSpLocks/>
          </p:cNvCxnSpPr>
          <p:nvPr/>
        </p:nvCxnSpPr>
        <p:spPr>
          <a:xfrm flipH="1">
            <a:off x="2336145" y="4658721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eck 58">
            <a:extLst>
              <a:ext uri="{FF2B5EF4-FFF2-40B4-BE49-F238E27FC236}">
                <a16:creationId xmlns:a16="http://schemas.microsoft.com/office/drawing/2014/main" id="{6F0DB3ED-1A0C-40DB-9F32-BA37FE0B6AD0}"/>
              </a:ext>
            </a:extLst>
          </p:cNvPr>
          <p:cNvSpPr/>
          <p:nvPr/>
        </p:nvSpPr>
        <p:spPr>
          <a:xfrm>
            <a:off x="778191" y="3583240"/>
            <a:ext cx="127095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Abnahme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95EA06F9-C485-4FE8-8F45-83C13B35F52E}"/>
              </a:ext>
            </a:extLst>
          </p:cNvPr>
          <p:cNvSpPr/>
          <p:nvPr/>
        </p:nvSpPr>
        <p:spPr>
          <a:xfrm>
            <a:off x="170612" y="3992294"/>
            <a:ext cx="1878537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Abschlussbericht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E4D9B249-8EA3-40DE-A951-1ED0A906F674}"/>
              </a:ext>
            </a:extLst>
          </p:cNvPr>
          <p:cNvSpPr/>
          <p:nvPr/>
        </p:nvSpPr>
        <p:spPr>
          <a:xfrm>
            <a:off x="145036" y="4473712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Projektevaluation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15A37AB8-6CDC-468C-8744-3D0CF7B79A5B}"/>
              </a:ext>
            </a:extLst>
          </p:cNvPr>
          <p:cNvCxnSpPr>
            <a:cxnSpLocks/>
          </p:cNvCxnSpPr>
          <p:nvPr/>
        </p:nvCxnSpPr>
        <p:spPr>
          <a:xfrm flipH="1">
            <a:off x="2548593" y="5101711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hteck 63">
            <a:extLst>
              <a:ext uri="{FF2B5EF4-FFF2-40B4-BE49-F238E27FC236}">
                <a16:creationId xmlns:a16="http://schemas.microsoft.com/office/drawing/2014/main" id="{4AE1A028-DA9F-4760-AAE3-E7F60E33B9AB}"/>
              </a:ext>
            </a:extLst>
          </p:cNvPr>
          <p:cNvSpPr/>
          <p:nvPr/>
        </p:nvSpPr>
        <p:spPr>
          <a:xfrm>
            <a:off x="357484" y="4916702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Auflösung Projektteam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3D274C83-1179-408D-958C-2EF707BE058B}"/>
              </a:ext>
            </a:extLst>
          </p:cNvPr>
          <p:cNvSpPr/>
          <p:nvPr/>
        </p:nvSpPr>
        <p:spPr>
          <a:xfrm>
            <a:off x="2365" y="3180577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Abschlusspräsentation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853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8473538" y="4744648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5828146" y="2980016"/>
            <a:ext cx="145584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3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6945451" y="838830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10567631" y="1879217"/>
            <a:ext cx="67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1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884346"/>
              </p:ext>
            </p:extLst>
          </p:nvPr>
        </p:nvGraphicFramePr>
        <p:xfrm>
          <a:off x="5760696" y="275770"/>
          <a:ext cx="5450795" cy="5313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D227E8FB-5408-4B86-A827-9CB4880B69E2}"/>
              </a:ext>
            </a:extLst>
          </p:cNvPr>
          <p:cNvCxnSpPr>
            <a:cxnSpLocks/>
          </p:cNvCxnSpPr>
          <p:nvPr/>
        </p:nvCxnSpPr>
        <p:spPr>
          <a:xfrm flipH="1">
            <a:off x="4271313" y="3272738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BE2AA59D-BA9A-4D1E-9F51-9668D5FDCEC0}"/>
              </a:ext>
            </a:extLst>
          </p:cNvPr>
          <p:cNvCxnSpPr>
            <a:cxnSpLocks/>
          </p:cNvCxnSpPr>
          <p:nvPr/>
        </p:nvCxnSpPr>
        <p:spPr>
          <a:xfrm flipH="1">
            <a:off x="4392432" y="3944726"/>
            <a:ext cx="32979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68CF5373-0456-4E83-BB98-B9472BD4416A}"/>
              </a:ext>
            </a:extLst>
          </p:cNvPr>
          <p:cNvCxnSpPr>
            <a:cxnSpLocks/>
          </p:cNvCxnSpPr>
          <p:nvPr/>
        </p:nvCxnSpPr>
        <p:spPr>
          <a:xfrm flipH="1">
            <a:off x="4345308" y="4403317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575CDD71-1927-4796-BC39-55D6595C3E5C}"/>
              </a:ext>
            </a:extLst>
          </p:cNvPr>
          <p:cNvCxnSpPr>
            <a:cxnSpLocks/>
          </p:cNvCxnSpPr>
          <p:nvPr/>
        </p:nvCxnSpPr>
        <p:spPr>
          <a:xfrm flipH="1">
            <a:off x="4590035" y="4809933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>
            <a:extLst>
              <a:ext uri="{FF2B5EF4-FFF2-40B4-BE49-F238E27FC236}">
                <a16:creationId xmlns:a16="http://schemas.microsoft.com/office/drawing/2014/main" id="{EB8F12F1-D7DC-4C23-8640-4D6116155341}"/>
              </a:ext>
            </a:extLst>
          </p:cNvPr>
          <p:cNvSpPr/>
          <p:nvPr/>
        </p:nvSpPr>
        <p:spPr>
          <a:xfrm>
            <a:off x="3109828" y="4231820"/>
            <a:ext cx="127095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Abnahme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3B4DF736-37E5-4902-B61F-99EDDA72047F}"/>
              </a:ext>
            </a:extLst>
          </p:cNvPr>
          <p:cNvSpPr/>
          <p:nvPr/>
        </p:nvSpPr>
        <p:spPr>
          <a:xfrm>
            <a:off x="2337941" y="3127971"/>
            <a:ext cx="1878537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Abschlussbericht </a:t>
            </a:r>
            <a:r>
              <a:rPr lang="de-DE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(Soll-Ist-Vergleich)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D8408337-9D55-44B8-9910-85F8991C82B9}"/>
              </a:ext>
            </a:extLst>
          </p:cNvPr>
          <p:cNvSpPr/>
          <p:nvPr/>
        </p:nvSpPr>
        <p:spPr>
          <a:xfrm>
            <a:off x="2404723" y="4656782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Projektevaluation</a:t>
            </a:r>
          </a:p>
        </p:txBody>
      </p: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AFBA7256-2B0F-4D6E-83C5-E9E9D46B057F}"/>
              </a:ext>
            </a:extLst>
          </p:cNvPr>
          <p:cNvCxnSpPr>
            <a:cxnSpLocks/>
          </p:cNvCxnSpPr>
          <p:nvPr/>
        </p:nvCxnSpPr>
        <p:spPr>
          <a:xfrm flipH="1">
            <a:off x="4877428" y="5262827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hteck 60">
            <a:extLst>
              <a:ext uri="{FF2B5EF4-FFF2-40B4-BE49-F238E27FC236}">
                <a16:creationId xmlns:a16="http://schemas.microsoft.com/office/drawing/2014/main" id="{E16370E8-CD61-4E90-BBF8-A5896C409F12}"/>
              </a:ext>
            </a:extLst>
          </p:cNvPr>
          <p:cNvSpPr/>
          <p:nvPr/>
        </p:nvSpPr>
        <p:spPr>
          <a:xfrm>
            <a:off x="2699123" y="5091720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Auflösung Projektteam</a:t>
            </a: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930AC4F7-FE6F-4868-9218-EFCD158F7569}"/>
              </a:ext>
            </a:extLst>
          </p:cNvPr>
          <p:cNvSpPr/>
          <p:nvPr/>
        </p:nvSpPr>
        <p:spPr>
          <a:xfrm>
            <a:off x="2206543" y="3783766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Abschlusspräsentation</a:t>
            </a:r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5985BA01-B609-4710-A3F2-68339AB26ABF}"/>
              </a:ext>
            </a:extLst>
          </p:cNvPr>
          <p:cNvSpPr/>
          <p:nvPr/>
        </p:nvSpPr>
        <p:spPr>
          <a:xfrm>
            <a:off x="2132264" y="2588745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Abschlussworkshop</a:t>
            </a:r>
          </a:p>
        </p:txBody>
      </p: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601F32C5-3F75-4BA9-A1AF-B0B862026F2B}"/>
              </a:ext>
            </a:extLst>
          </p:cNvPr>
          <p:cNvCxnSpPr>
            <a:cxnSpLocks/>
          </p:cNvCxnSpPr>
          <p:nvPr/>
        </p:nvCxnSpPr>
        <p:spPr>
          <a:xfrm flipH="1">
            <a:off x="4301431" y="2761169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hteck 64">
            <a:extLst>
              <a:ext uri="{FF2B5EF4-FFF2-40B4-BE49-F238E27FC236}">
                <a16:creationId xmlns:a16="http://schemas.microsoft.com/office/drawing/2014/main" id="{7403FF49-1359-42B3-8DA7-83056727BE11}"/>
              </a:ext>
            </a:extLst>
          </p:cNvPr>
          <p:cNvSpPr/>
          <p:nvPr/>
        </p:nvSpPr>
        <p:spPr>
          <a:xfrm rot="15122425">
            <a:off x="5980546" y="3132416"/>
            <a:ext cx="145584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3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</p:spTree>
    <p:extLst>
      <p:ext uri="{BB962C8B-B14F-4D97-AF65-F5344CB8AC3E}">
        <p14:creationId xmlns:p14="http://schemas.microsoft.com/office/powerpoint/2010/main" val="2692044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8473538" y="4744648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5828146" y="2980016"/>
            <a:ext cx="145584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3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6945451" y="838830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10567631" y="1879217"/>
            <a:ext cx="67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1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760696" y="275770"/>
          <a:ext cx="5450795" cy="5313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5" name="Rechteck 64">
            <a:extLst>
              <a:ext uri="{FF2B5EF4-FFF2-40B4-BE49-F238E27FC236}">
                <a16:creationId xmlns:a16="http://schemas.microsoft.com/office/drawing/2014/main" id="{7403FF49-1359-42B3-8DA7-83056727BE11}"/>
              </a:ext>
            </a:extLst>
          </p:cNvPr>
          <p:cNvSpPr/>
          <p:nvPr/>
        </p:nvSpPr>
        <p:spPr>
          <a:xfrm rot="15122425">
            <a:off x="5980546" y="3132416"/>
            <a:ext cx="145584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32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</p:spTree>
    <p:extLst>
      <p:ext uri="{BB962C8B-B14F-4D97-AF65-F5344CB8AC3E}">
        <p14:creationId xmlns:p14="http://schemas.microsoft.com/office/powerpoint/2010/main" val="565500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362084"/>
              </p:ext>
            </p:extLst>
          </p:nvPr>
        </p:nvGraphicFramePr>
        <p:xfrm>
          <a:off x="4751954" y="1371602"/>
          <a:ext cx="5450795" cy="5313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7464796" y="5840480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5147216" y="4322067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  <a:endParaRPr lang="de-DE" sz="2400" b="0" cap="none" spc="0" dirty="0">
              <a:ln w="0"/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4791666" y="771436"/>
            <a:ext cx="102944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32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72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9558889" y="2975049"/>
            <a:ext cx="67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1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2075972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6505F608-83A1-40B2-870F-99CE7DF85AED}"/>
              </a:ext>
            </a:extLst>
          </p:cNvPr>
          <p:cNvSpPr/>
          <p:nvPr/>
        </p:nvSpPr>
        <p:spPr>
          <a:xfrm>
            <a:off x="1512412" y="6251488"/>
            <a:ext cx="4107559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6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Projektcontrolling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Soll-Ist-Vergleiche, Kosten-, Ergebniscontrolling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585687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A10F36D0-FA53-4E6B-9B51-C02D5F31955C}"/>
              </a:ext>
            </a:extLst>
          </p:cNvPr>
          <p:cNvCxnSpPr>
            <a:cxnSpLocks/>
          </p:cNvCxnSpPr>
          <p:nvPr/>
        </p:nvCxnSpPr>
        <p:spPr>
          <a:xfrm flipH="1">
            <a:off x="2166742" y="3195951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>
            <a:extLst>
              <a:ext uri="{FF2B5EF4-FFF2-40B4-BE49-F238E27FC236}">
                <a16:creationId xmlns:a16="http://schemas.microsoft.com/office/drawing/2014/main" id="{4DE3BB73-9BA2-4D59-AB8A-C8C5A9355D85}"/>
              </a:ext>
            </a:extLst>
          </p:cNvPr>
          <p:cNvCxnSpPr>
            <a:cxnSpLocks/>
          </p:cNvCxnSpPr>
          <p:nvPr/>
        </p:nvCxnSpPr>
        <p:spPr>
          <a:xfrm flipH="1">
            <a:off x="2049149" y="3574250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r Verbinder 77">
            <a:extLst>
              <a:ext uri="{FF2B5EF4-FFF2-40B4-BE49-F238E27FC236}">
                <a16:creationId xmlns:a16="http://schemas.microsoft.com/office/drawing/2014/main" id="{14F30DB3-DF5E-4096-B45B-C8DBF5BABEBA}"/>
              </a:ext>
            </a:extLst>
          </p:cNvPr>
          <p:cNvCxnSpPr>
            <a:cxnSpLocks/>
          </p:cNvCxnSpPr>
          <p:nvPr/>
        </p:nvCxnSpPr>
        <p:spPr>
          <a:xfrm flipH="1">
            <a:off x="2173648" y="3976914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62EEEC0B-082E-4B07-B8C6-6B821CE75D7E}"/>
              </a:ext>
            </a:extLst>
          </p:cNvPr>
          <p:cNvCxnSpPr>
            <a:cxnSpLocks/>
          </p:cNvCxnSpPr>
          <p:nvPr/>
        </p:nvCxnSpPr>
        <p:spPr>
          <a:xfrm flipH="1">
            <a:off x="2199225" y="4443840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68963F7C-A073-4D67-AE20-00E3FBFBD302}"/>
              </a:ext>
            </a:extLst>
          </p:cNvPr>
          <p:cNvCxnSpPr>
            <a:cxnSpLocks/>
          </p:cNvCxnSpPr>
          <p:nvPr/>
        </p:nvCxnSpPr>
        <p:spPr>
          <a:xfrm flipH="1">
            <a:off x="2486221" y="4944847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14AD839D-9955-4D34-AE00-FBE6354CB7D8}"/>
              </a:ext>
            </a:extLst>
          </p:cNvPr>
          <p:cNvCxnSpPr>
            <a:cxnSpLocks/>
          </p:cNvCxnSpPr>
          <p:nvPr/>
        </p:nvCxnSpPr>
        <p:spPr>
          <a:xfrm flipH="1">
            <a:off x="3167057" y="1044561"/>
            <a:ext cx="505195" cy="0"/>
          </a:xfrm>
          <a:prstGeom prst="line">
            <a:avLst/>
          </a:prstGeom>
          <a:ln w="19050">
            <a:solidFill>
              <a:schemeClr val="bg2">
                <a:lumMod val="50000"/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7D093B0A-FAC5-46D8-AE36-20CE6E102D69}"/>
              </a:ext>
            </a:extLst>
          </p:cNvPr>
          <p:cNvCxnSpPr>
            <a:cxnSpLocks/>
          </p:cNvCxnSpPr>
          <p:nvPr/>
        </p:nvCxnSpPr>
        <p:spPr>
          <a:xfrm flipH="1">
            <a:off x="6447208" y="6190525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E4EA04D8-B806-42CE-A66B-769BC35B52BC}"/>
              </a:ext>
            </a:extLst>
          </p:cNvPr>
          <p:cNvCxnSpPr>
            <a:cxnSpLocks/>
          </p:cNvCxnSpPr>
          <p:nvPr/>
        </p:nvCxnSpPr>
        <p:spPr>
          <a:xfrm flipH="1">
            <a:off x="8421192" y="3679015"/>
            <a:ext cx="414827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309C72A3-7EDA-4E35-8FA4-0B62B07A9248}"/>
              </a:ext>
            </a:extLst>
          </p:cNvPr>
          <p:cNvCxnSpPr>
            <a:cxnSpLocks/>
          </p:cNvCxnSpPr>
          <p:nvPr/>
        </p:nvCxnSpPr>
        <p:spPr>
          <a:xfrm flipH="1">
            <a:off x="8056767" y="2330640"/>
            <a:ext cx="597795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2AE378DD-8468-43F5-96E3-B25D38C7A744}"/>
              </a:ext>
            </a:extLst>
          </p:cNvPr>
          <p:cNvCxnSpPr>
            <a:cxnSpLocks/>
          </p:cNvCxnSpPr>
          <p:nvPr/>
        </p:nvCxnSpPr>
        <p:spPr>
          <a:xfrm flipH="1">
            <a:off x="7912842" y="1801552"/>
            <a:ext cx="597795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7937A47F-0943-400E-BD2F-9E314CF6215D}"/>
              </a:ext>
            </a:extLst>
          </p:cNvPr>
          <p:cNvCxnSpPr>
            <a:cxnSpLocks/>
          </p:cNvCxnSpPr>
          <p:nvPr/>
        </p:nvCxnSpPr>
        <p:spPr>
          <a:xfrm flipH="1">
            <a:off x="7538880" y="1312721"/>
            <a:ext cx="597795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E661ED7-8CF7-4AD4-9AE1-9906C93D2736}"/>
              </a:ext>
            </a:extLst>
          </p:cNvPr>
          <p:cNvCxnSpPr>
            <a:cxnSpLocks/>
          </p:cNvCxnSpPr>
          <p:nvPr/>
        </p:nvCxnSpPr>
        <p:spPr>
          <a:xfrm flipH="1">
            <a:off x="7073357" y="1014644"/>
            <a:ext cx="597795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BDACCE1-AF79-428D-9876-528DD97D0A54}"/>
              </a:ext>
            </a:extLst>
          </p:cNvPr>
          <p:cNvCxnSpPr>
            <a:cxnSpLocks/>
          </p:cNvCxnSpPr>
          <p:nvPr/>
        </p:nvCxnSpPr>
        <p:spPr>
          <a:xfrm flipH="1">
            <a:off x="5801823" y="382437"/>
            <a:ext cx="713115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BE1F8E92-E657-40DC-BEA6-CB03DE7014E7}"/>
              </a:ext>
            </a:extLst>
          </p:cNvPr>
          <p:cNvCxnSpPr>
            <a:cxnSpLocks/>
          </p:cNvCxnSpPr>
          <p:nvPr/>
        </p:nvCxnSpPr>
        <p:spPr>
          <a:xfrm flipH="1">
            <a:off x="6619335" y="698235"/>
            <a:ext cx="712511" cy="0"/>
          </a:xfrm>
          <a:prstGeom prst="line">
            <a:avLst/>
          </a:prstGeom>
          <a:ln w="19050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5ACD2F85-3593-4545-A33E-80D7E4E1DB1B}"/>
              </a:ext>
            </a:extLst>
          </p:cNvPr>
          <p:cNvCxnSpPr>
            <a:cxnSpLocks/>
          </p:cNvCxnSpPr>
          <p:nvPr/>
        </p:nvCxnSpPr>
        <p:spPr>
          <a:xfrm flipH="1">
            <a:off x="3355523" y="6050420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97F13838-7B3F-483D-A4CB-C91DB44DA415}"/>
              </a:ext>
            </a:extLst>
          </p:cNvPr>
          <p:cNvCxnSpPr>
            <a:cxnSpLocks/>
          </p:cNvCxnSpPr>
          <p:nvPr/>
        </p:nvCxnSpPr>
        <p:spPr>
          <a:xfrm flipH="1">
            <a:off x="3261392" y="6422688"/>
            <a:ext cx="1730427" cy="0"/>
          </a:xfrm>
          <a:prstGeom prst="line">
            <a:avLst/>
          </a:prstGeom>
          <a:ln w="19050">
            <a:solidFill>
              <a:schemeClr val="accent6">
                <a:lumMod val="75000"/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79AF7899-E91A-4156-8246-CE619A0EC1B4}"/>
              </a:ext>
            </a:extLst>
          </p:cNvPr>
          <p:cNvSpPr/>
          <p:nvPr/>
        </p:nvSpPr>
        <p:spPr>
          <a:xfrm>
            <a:off x="6447208" y="212128"/>
            <a:ext cx="5280613" cy="3063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Problemanalyse </a:t>
            </a:r>
            <a:r>
              <a:rPr lang="de-DE" sz="1400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de-DE" sz="1200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Problembeschreibung und Ursachen für das Problem)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F9A9E4E-BAA2-48CE-8D8A-CD577C910794}"/>
              </a:ext>
            </a:extLst>
          </p:cNvPr>
          <p:cNvSpPr/>
          <p:nvPr/>
        </p:nvSpPr>
        <p:spPr>
          <a:xfrm>
            <a:off x="7331846" y="518430"/>
            <a:ext cx="421604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Projektziele </a:t>
            </a:r>
            <a:r>
              <a:rPr lang="de-DE" sz="1400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(Sachziele, Terminziele, Kostenziele)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EA69E69-2FD7-4F41-9F58-13EED4DF4D0E}"/>
              </a:ext>
            </a:extLst>
          </p:cNvPr>
          <p:cNvSpPr/>
          <p:nvPr/>
        </p:nvSpPr>
        <p:spPr>
          <a:xfrm>
            <a:off x="7671152" y="847736"/>
            <a:ext cx="2358493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Entwurf Projektergebnis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B5ECDD0-9A38-4B22-A672-F2423676EE31}"/>
              </a:ext>
            </a:extLst>
          </p:cNvPr>
          <p:cNvSpPr/>
          <p:nvPr/>
        </p:nvSpPr>
        <p:spPr>
          <a:xfrm>
            <a:off x="8136675" y="1140013"/>
            <a:ext cx="3537438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Durchführbarkeitsanalyse</a:t>
            </a:r>
          </a:p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Realisierbarkeit, Risiken, Wirtschaftlichkeit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7FEA2712-2B33-4AFE-808D-200DC7BD0B9C}"/>
              </a:ext>
            </a:extLst>
          </p:cNvPr>
          <p:cNvSpPr/>
          <p:nvPr/>
        </p:nvSpPr>
        <p:spPr>
          <a:xfrm>
            <a:off x="8510637" y="1628844"/>
            <a:ext cx="3537438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Projektorganisation</a:t>
            </a:r>
          </a:p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Projektleitung, -team, -infrastruktur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0E5E981-5C29-4068-A882-4AD716E6BD24}"/>
              </a:ext>
            </a:extLst>
          </p:cNvPr>
          <p:cNvSpPr/>
          <p:nvPr/>
        </p:nvSpPr>
        <p:spPr>
          <a:xfrm>
            <a:off x="8654562" y="2157932"/>
            <a:ext cx="353743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Projektumfeldanalyse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F6C2F680-84FB-491D-A789-345BCD1C6BE4}"/>
              </a:ext>
            </a:extLst>
          </p:cNvPr>
          <p:cNvSpPr/>
          <p:nvPr/>
        </p:nvSpPr>
        <p:spPr>
          <a:xfrm>
            <a:off x="8836018" y="3506307"/>
            <a:ext cx="3122612" cy="9988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Projektplanung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Aktivitätenliste, Arbeitspakete, Projektablauf- und Projektterminplan, Ressourcenplan, Kostenplan 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E98DE13-AC61-4A64-A495-A9C1563CBC8B}"/>
              </a:ext>
            </a:extLst>
          </p:cNvPr>
          <p:cNvSpPr/>
          <p:nvPr/>
        </p:nvSpPr>
        <p:spPr>
          <a:xfrm>
            <a:off x="7150775" y="6034283"/>
            <a:ext cx="4807855" cy="767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6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Projektsteuerung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Besprechungen des Projektleiters, Maßnahmen zur Problemvermeidung, Förderung der Motivation des Teams</a:t>
            </a: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7CAAE41E-5BF4-4B05-997F-A4FA31742D86}"/>
              </a:ext>
            </a:extLst>
          </p:cNvPr>
          <p:cNvSpPr/>
          <p:nvPr/>
        </p:nvSpPr>
        <p:spPr>
          <a:xfrm>
            <a:off x="1283011" y="5884223"/>
            <a:ext cx="2088199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6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Projektdokumentation</a:t>
            </a:r>
          </a:p>
        </p:txBody>
      </p:sp>
      <p:sp>
        <p:nvSpPr>
          <p:cNvPr id="70" name="Rechteck 69">
            <a:extLst>
              <a:ext uri="{FF2B5EF4-FFF2-40B4-BE49-F238E27FC236}">
                <a16:creationId xmlns:a16="http://schemas.microsoft.com/office/drawing/2014/main" id="{7FBB144D-33B7-4E39-BDCD-B9125B4C0A2B}"/>
              </a:ext>
            </a:extLst>
          </p:cNvPr>
          <p:cNvSpPr/>
          <p:nvPr/>
        </p:nvSpPr>
        <p:spPr>
          <a:xfrm>
            <a:off x="2365" y="3018436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Abschlusspräsentation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4A59D3E0-7C99-428C-9361-C964CFC8FEE1}"/>
              </a:ext>
            </a:extLst>
          </p:cNvPr>
          <p:cNvSpPr/>
          <p:nvPr/>
        </p:nvSpPr>
        <p:spPr>
          <a:xfrm>
            <a:off x="778191" y="3421099"/>
            <a:ext cx="127095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Abnahme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79EE7D06-DD15-4A86-A50B-E18F2D554828}"/>
              </a:ext>
            </a:extLst>
          </p:cNvPr>
          <p:cNvSpPr/>
          <p:nvPr/>
        </p:nvSpPr>
        <p:spPr>
          <a:xfrm>
            <a:off x="295112" y="3823763"/>
            <a:ext cx="1878536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Projekteinweisung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CBBD60B3-5A3C-4A36-BF4E-3FF870448C93}"/>
              </a:ext>
            </a:extLst>
          </p:cNvPr>
          <p:cNvSpPr/>
          <p:nvPr/>
        </p:nvSpPr>
        <p:spPr>
          <a:xfrm>
            <a:off x="320688" y="4278420"/>
            <a:ext cx="1878537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Abschlussbericht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D3AADA14-1A5C-445D-B51A-3F4EA11171BA}"/>
              </a:ext>
            </a:extLst>
          </p:cNvPr>
          <p:cNvSpPr/>
          <p:nvPr/>
        </p:nvSpPr>
        <p:spPr>
          <a:xfrm>
            <a:off x="295112" y="4759838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Projektevaluation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71480D5F-042B-4A93-B8A5-5511FFA31034}"/>
              </a:ext>
            </a:extLst>
          </p:cNvPr>
          <p:cNvSpPr/>
          <p:nvPr/>
        </p:nvSpPr>
        <p:spPr>
          <a:xfrm>
            <a:off x="1078860" y="879141"/>
            <a:ext cx="2088198" cy="53713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1">
                    <a:lumMod val="75000"/>
                    <a:alpha val="3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vgl. Handreichung Prozessmanagement</a:t>
            </a:r>
            <a:endParaRPr lang="de-DE" sz="1400" dirty="0">
              <a:solidFill>
                <a:schemeClr val="accent1">
                  <a:lumMod val="75000"/>
                  <a:alpha val="3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>
            <a:off x="8207801" y="2282337"/>
            <a:ext cx="58221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5253868" y="5705565"/>
            <a:ext cx="65755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>
            <a:off x="2543310" y="3684818"/>
            <a:ext cx="5389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>
            <a:off x="3462713" y="671581"/>
            <a:ext cx="6303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453A8009-1EB6-458F-BA5C-F1D45C283BAC}"/>
              </a:ext>
            </a:extLst>
          </p:cNvPr>
          <p:cNvCxnSpPr>
            <a:cxnSpLocks/>
          </p:cNvCxnSpPr>
          <p:nvPr/>
        </p:nvCxnSpPr>
        <p:spPr>
          <a:xfrm flipH="1">
            <a:off x="2698669" y="5387837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>
            <a:extLst>
              <a:ext uri="{FF2B5EF4-FFF2-40B4-BE49-F238E27FC236}">
                <a16:creationId xmlns:a16="http://schemas.microsoft.com/office/drawing/2014/main" id="{B88F68F7-5802-42EE-BA49-2B925860EDF1}"/>
              </a:ext>
            </a:extLst>
          </p:cNvPr>
          <p:cNvSpPr/>
          <p:nvPr/>
        </p:nvSpPr>
        <p:spPr>
          <a:xfrm>
            <a:off x="507560" y="5202828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Auflösung Projektteam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52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201928"/>
              </p:ext>
            </p:extLst>
          </p:nvPr>
        </p:nvGraphicFramePr>
        <p:xfrm>
          <a:off x="3146040" y="654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A10F36D0-FA53-4E6B-9B51-C02D5F31955C}"/>
              </a:ext>
            </a:extLst>
          </p:cNvPr>
          <p:cNvCxnSpPr>
            <a:cxnSpLocks/>
          </p:cNvCxnSpPr>
          <p:nvPr/>
        </p:nvCxnSpPr>
        <p:spPr>
          <a:xfrm flipH="1">
            <a:off x="2166742" y="3195951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>
            <a:extLst>
              <a:ext uri="{FF2B5EF4-FFF2-40B4-BE49-F238E27FC236}">
                <a16:creationId xmlns:a16="http://schemas.microsoft.com/office/drawing/2014/main" id="{4DE3BB73-9BA2-4D59-AB8A-C8C5A9355D85}"/>
              </a:ext>
            </a:extLst>
          </p:cNvPr>
          <p:cNvCxnSpPr>
            <a:cxnSpLocks/>
          </p:cNvCxnSpPr>
          <p:nvPr/>
        </p:nvCxnSpPr>
        <p:spPr>
          <a:xfrm flipH="1">
            <a:off x="2049149" y="3574250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r Verbinder 77">
            <a:extLst>
              <a:ext uri="{FF2B5EF4-FFF2-40B4-BE49-F238E27FC236}">
                <a16:creationId xmlns:a16="http://schemas.microsoft.com/office/drawing/2014/main" id="{14F30DB3-DF5E-4096-B45B-C8DBF5BABEBA}"/>
              </a:ext>
            </a:extLst>
          </p:cNvPr>
          <p:cNvCxnSpPr>
            <a:cxnSpLocks/>
          </p:cNvCxnSpPr>
          <p:nvPr/>
        </p:nvCxnSpPr>
        <p:spPr>
          <a:xfrm flipH="1">
            <a:off x="2173648" y="3976914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62EEEC0B-082E-4B07-B8C6-6B821CE75D7E}"/>
              </a:ext>
            </a:extLst>
          </p:cNvPr>
          <p:cNvCxnSpPr>
            <a:cxnSpLocks/>
          </p:cNvCxnSpPr>
          <p:nvPr/>
        </p:nvCxnSpPr>
        <p:spPr>
          <a:xfrm flipH="1">
            <a:off x="2199225" y="4443840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68963F7C-A073-4D67-AE20-00E3FBFBD302}"/>
              </a:ext>
            </a:extLst>
          </p:cNvPr>
          <p:cNvCxnSpPr>
            <a:cxnSpLocks/>
          </p:cNvCxnSpPr>
          <p:nvPr/>
        </p:nvCxnSpPr>
        <p:spPr>
          <a:xfrm flipH="1">
            <a:off x="2498241" y="4886760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14AD839D-9955-4D34-AE00-FBE6354CB7D8}"/>
              </a:ext>
            </a:extLst>
          </p:cNvPr>
          <p:cNvCxnSpPr>
            <a:cxnSpLocks/>
          </p:cNvCxnSpPr>
          <p:nvPr/>
        </p:nvCxnSpPr>
        <p:spPr>
          <a:xfrm flipH="1">
            <a:off x="4110486" y="964702"/>
            <a:ext cx="505195" cy="0"/>
          </a:xfrm>
          <a:prstGeom prst="line">
            <a:avLst/>
          </a:prstGeom>
          <a:ln w="19050">
            <a:solidFill>
              <a:schemeClr val="bg2">
                <a:lumMod val="50000"/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hteck 69">
            <a:extLst>
              <a:ext uri="{FF2B5EF4-FFF2-40B4-BE49-F238E27FC236}">
                <a16:creationId xmlns:a16="http://schemas.microsoft.com/office/drawing/2014/main" id="{7FBB144D-33B7-4E39-BDCD-B9125B4C0A2B}"/>
              </a:ext>
            </a:extLst>
          </p:cNvPr>
          <p:cNvSpPr/>
          <p:nvPr/>
        </p:nvSpPr>
        <p:spPr>
          <a:xfrm>
            <a:off x="2365" y="3018436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Abschlusspräsentation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4A59D3E0-7C99-428C-9361-C964CFC8FEE1}"/>
              </a:ext>
            </a:extLst>
          </p:cNvPr>
          <p:cNvSpPr/>
          <p:nvPr/>
        </p:nvSpPr>
        <p:spPr>
          <a:xfrm>
            <a:off x="778191" y="3421099"/>
            <a:ext cx="127095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Abnahme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79EE7D06-DD15-4A86-A50B-E18F2D554828}"/>
              </a:ext>
            </a:extLst>
          </p:cNvPr>
          <p:cNvSpPr/>
          <p:nvPr/>
        </p:nvSpPr>
        <p:spPr>
          <a:xfrm>
            <a:off x="295112" y="3823763"/>
            <a:ext cx="1878536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Projekteinweisung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CBBD60B3-5A3C-4A36-BF4E-3FF870448C93}"/>
              </a:ext>
            </a:extLst>
          </p:cNvPr>
          <p:cNvSpPr/>
          <p:nvPr/>
        </p:nvSpPr>
        <p:spPr>
          <a:xfrm>
            <a:off x="320688" y="4278420"/>
            <a:ext cx="1878537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Abschlussbericht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D3AADA14-1A5C-445D-B51A-3F4EA11171BA}"/>
              </a:ext>
            </a:extLst>
          </p:cNvPr>
          <p:cNvSpPr/>
          <p:nvPr/>
        </p:nvSpPr>
        <p:spPr>
          <a:xfrm>
            <a:off x="295112" y="4759838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Projektevaluation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>
            <a:off x="9151230" y="2202478"/>
            <a:ext cx="58221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6197297" y="5625706"/>
            <a:ext cx="65755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>
            <a:off x="3486739" y="3604959"/>
            <a:ext cx="5389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>
            <a:off x="4406142" y="591722"/>
            <a:ext cx="6303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</a:p>
        </p:txBody>
      </p: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453A8009-1EB6-458F-BA5C-F1D45C283BAC}"/>
              </a:ext>
            </a:extLst>
          </p:cNvPr>
          <p:cNvCxnSpPr>
            <a:cxnSpLocks/>
          </p:cNvCxnSpPr>
          <p:nvPr/>
        </p:nvCxnSpPr>
        <p:spPr>
          <a:xfrm flipH="1">
            <a:off x="2704420" y="5387806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>
            <a:extLst>
              <a:ext uri="{FF2B5EF4-FFF2-40B4-BE49-F238E27FC236}">
                <a16:creationId xmlns:a16="http://schemas.microsoft.com/office/drawing/2014/main" id="{B88F68F7-5802-42EE-BA49-2B925860EDF1}"/>
              </a:ext>
            </a:extLst>
          </p:cNvPr>
          <p:cNvSpPr/>
          <p:nvPr/>
        </p:nvSpPr>
        <p:spPr>
          <a:xfrm>
            <a:off x="507560" y="5202828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Auflösung Projektteam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75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7D093B0A-FAC5-46D8-AE36-20CE6E102D69}"/>
              </a:ext>
            </a:extLst>
          </p:cNvPr>
          <p:cNvCxnSpPr>
            <a:cxnSpLocks/>
          </p:cNvCxnSpPr>
          <p:nvPr/>
        </p:nvCxnSpPr>
        <p:spPr>
          <a:xfrm flipH="1">
            <a:off x="8333025" y="4351951"/>
            <a:ext cx="540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E4EA04D8-B806-42CE-A66B-769BC35B52BC}"/>
              </a:ext>
            </a:extLst>
          </p:cNvPr>
          <p:cNvCxnSpPr>
            <a:cxnSpLocks/>
          </p:cNvCxnSpPr>
          <p:nvPr/>
        </p:nvCxnSpPr>
        <p:spPr>
          <a:xfrm flipH="1">
            <a:off x="8438852" y="2587956"/>
            <a:ext cx="68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60EF9701-8D5E-4A30-8F22-39629FA24F4C}"/>
              </a:ext>
            </a:extLst>
          </p:cNvPr>
          <p:cNvCxnSpPr>
            <a:cxnSpLocks/>
          </p:cNvCxnSpPr>
          <p:nvPr/>
        </p:nvCxnSpPr>
        <p:spPr>
          <a:xfrm flipH="1">
            <a:off x="2964444" y="5653289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C25ED656-FA6F-4A3A-9F18-327710E4F8F1}"/>
              </a:ext>
            </a:extLst>
          </p:cNvPr>
          <p:cNvCxnSpPr>
            <a:cxnSpLocks/>
          </p:cNvCxnSpPr>
          <p:nvPr/>
        </p:nvCxnSpPr>
        <p:spPr>
          <a:xfrm flipH="1">
            <a:off x="8096852" y="4821764"/>
            <a:ext cx="68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2EA8E75B-D28E-496B-A4FB-2711A5DBBBAA}"/>
              </a:ext>
            </a:extLst>
          </p:cNvPr>
          <p:cNvCxnSpPr>
            <a:cxnSpLocks/>
          </p:cNvCxnSpPr>
          <p:nvPr/>
        </p:nvCxnSpPr>
        <p:spPr>
          <a:xfrm flipH="1">
            <a:off x="4142621" y="425705"/>
            <a:ext cx="864000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FCB2A807-8D46-4D88-944C-D262A481B39E}"/>
              </a:ext>
            </a:extLst>
          </p:cNvPr>
          <p:cNvCxnSpPr>
            <a:cxnSpLocks/>
          </p:cNvCxnSpPr>
          <p:nvPr/>
        </p:nvCxnSpPr>
        <p:spPr>
          <a:xfrm flipH="1">
            <a:off x="2879471" y="1107480"/>
            <a:ext cx="883544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r Verbinder 61">
            <a:extLst>
              <a:ext uri="{FF2B5EF4-FFF2-40B4-BE49-F238E27FC236}">
                <a16:creationId xmlns:a16="http://schemas.microsoft.com/office/drawing/2014/main" id="{0CA450DD-D510-4178-8AF1-F857634D771D}"/>
              </a:ext>
            </a:extLst>
          </p:cNvPr>
          <p:cNvCxnSpPr>
            <a:cxnSpLocks/>
          </p:cNvCxnSpPr>
          <p:nvPr/>
        </p:nvCxnSpPr>
        <p:spPr>
          <a:xfrm flipH="1">
            <a:off x="2232552" y="2769028"/>
            <a:ext cx="505195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B894C234-C8FA-4219-BD7F-563FA2FCA053}"/>
              </a:ext>
            </a:extLst>
          </p:cNvPr>
          <p:cNvCxnSpPr>
            <a:cxnSpLocks/>
          </p:cNvCxnSpPr>
          <p:nvPr/>
        </p:nvCxnSpPr>
        <p:spPr>
          <a:xfrm flipH="1">
            <a:off x="2492370" y="4776607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r Verbinder 86">
            <a:extLst>
              <a:ext uri="{FF2B5EF4-FFF2-40B4-BE49-F238E27FC236}">
                <a16:creationId xmlns:a16="http://schemas.microsoft.com/office/drawing/2014/main" id="{341A2817-3EB1-4AE6-9179-D05A0C06205E}"/>
              </a:ext>
            </a:extLst>
          </p:cNvPr>
          <p:cNvCxnSpPr>
            <a:cxnSpLocks/>
          </p:cNvCxnSpPr>
          <p:nvPr/>
        </p:nvCxnSpPr>
        <p:spPr>
          <a:xfrm flipH="1">
            <a:off x="7760664" y="1264497"/>
            <a:ext cx="64386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r Verbinder 87">
            <a:extLst>
              <a:ext uri="{FF2B5EF4-FFF2-40B4-BE49-F238E27FC236}">
                <a16:creationId xmlns:a16="http://schemas.microsoft.com/office/drawing/2014/main" id="{E6B2AB26-9282-4A46-91CF-5C5DAA0CC3A0}"/>
              </a:ext>
            </a:extLst>
          </p:cNvPr>
          <p:cNvCxnSpPr>
            <a:cxnSpLocks/>
          </p:cNvCxnSpPr>
          <p:nvPr/>
        </p:nvCxnSpPr>
        <p:spPr>
          <a:xfrm flipH="1">
            <a:off x="2459249" y="1985256"/>
            <a:ext cx="505195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844C4492-BDF1-4B50-AB35-953FB166E792}"/>
              </a:ext>
            </a:extLst>
          </p:cNvPr>
          <p:cNvCxnSpPr>
            <a:cxnSpLocks/>
          </p:cNvCxnSpPr>
          <p:nvPr/>
        </p:nvCxnSpPr>
        <p:spPr>
          <a:xfrm flipH="1">
            <a:off x="8489488" y="2849213"/>
            <a:ext cx="68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Gerader Verbinder 91">
            <a:extLst>
              <a:ext uri="{FF2B5EF4-FFF2-40B4-BE49-F238E27FC236}">
                <a16:creationId xmlns:a16="http://schemas.microsoft.com/office/drawing/2014/main" id="{2B26F633-37E0-4DD0-B44C-747AA4934F86}"/>
              </a:ext>
            </a:extLst>
          </p:cNvPr>
          <p:cNvCxnSpPr>
            <a:cxnSpLocks/>
          </p:cNvCxnSpPr>
          <p:nvPr/>
        </p:nvCxnSpPr>
        <p:spPr>
          <a:xfrm flipH="1">
            <a:off x="8489488" y="3178624"/>
            <a:ext cx="68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142319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Rechteck 24">
            <a:extLst>
              <a:ext uri="{FF2B5EF4-FFF2-40B4-BE49-F238E27FC236}">
                <a16:creationId xmlns:a16="http://schemas.microsoft.com/office/drawing/2014/main" id="{F6C2F680-84FB-491D-A789-345BCD1C6BE4}"/>
              </a:ext>
            </a:extLst>
          </p:cNvPr>
          <p:cNvSpPr/>
          <p:nvPr/>
        </p:nvSpPr>
        <p:spPr>
          <a:xfrm>
            <a:off x="9096040" y="2450130"/>
            <a:ext cx="1437361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Aktivitätenliste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6505F608-83A1-40B2-870F-99CE7DF85AED}"/>
              </a:ext>
            </a:extLst>
          </p:cNvPr>
          <p:cNvSpPr/>
          <p:nvPr/>
        </p:nvSpPr>
        <p:spPr>
          <a:xfrm>
            <a:off x="8805217" y="4646827"/>
            <a:ext cx="2295735" cy="531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Projektdokumentation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Projektstrukturplan und Kanban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49E1F0C6-80BE-47C7-9E32-E4E85208E36B}"/>
              </a:ext>
            </a:extLst>
          </p:cNvPr>
          <p:cNvSpPr/>
          <p:nvPr/>
        </p:nvSpPr>
        <p:spPr>
          <a:xfrm>
            <a:off x="9144757" y="2716676"/>
            <a:ext cx="1563885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Arbeitspakete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96944827-A96B-4C91-A7C0-88469FF58B67}"/>
              </a:ext>
            </a:extLst>
          </p:cNvPr>
          <p:cNvSpPr/>
          <p:nvPr/>
        </p:nvSpPr>
        <p:spPr>
          <a:xfrm>
            <a:off x="9173488" y="3024514"/>
            <a:ext cx="1845314" cy="767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Projektstrukturplan /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KANBAN-Board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endParaRPr lang="de-DE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7B033068-2D82-458F-AD95-69224B24C5CB}"/>
              </a:ext>
            </a:extLst>
          </p:cNvPr>
          <p:cNvSpPr/>
          <p:nvPr/>
        </p:nvSpPr>
        <p:spPr>
          <a:xfrm>
            <a:off x="159340" y="1790162"/>
            <a:ext cx="2293483" cy="75924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ts val="1800"/>
              </a:lnSpc>
            </a:pPr>
            <a:r>
              <a:rPr lang="de-DE" sz="14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Abnahme</a:t>
            </a:r>
          </a:p>
          <a:p>
            <a:pPr algn="r">
              <a:lnSpc>
                <a:spcPts val="1800"/>
              </a:lnSpc>
            </a:pPr>
            <a:r>
              <a:rPr lang="de-DE" sz="11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Arbeitspakete, Gesamtprojekt, </a:t>
            </a:r>
            <a:r>
              <a:rPr lang="de-DE" sz="1100" dirty="0" err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Etnscheidung</a:t>
            </a:r>
            <a:endParaRPr lang="de-DE" sz="11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204FC3D6-3B2C-4118-AEE9-C965617A9DD2}"/>
              </a:ext>
            </a:extLst>
          </p:cNvPr>
          <p:cNvSpPr/>
          <p:nvPr/>
        </p:nvSpPr>
        <p:spPr>
          <a:xfrm>
            <a:off x="1032457" y="5478778"/>
            <a:ext cx="196510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Soll-Ist-Vergleich</a:t>
            </a:r>
          </a:p>
        </p:txBody>
      </p:sp>
      <p:sp>
        <p:nvSpPr>
          <p:cNvPr id="81" name="Rechteck 80">
            <a:extLst>
              <a:ext uri="{FF2B5EF4-FFF2-40B4-BE49-F238E27FC236}">
                <a16:creationId xmlns:a16="http://schemas.microsoft.com/office/drawing/2014/main" id="{C8DC6320-DBD2-4064-A680-2FC1FC8E4688}"/>
              </a:ext>
            </a:extLst>
          </p:cNvPr>
          <p:cNvSpPr/>
          <p:nvPr/>
        </p:nvSpPr>
        <p:spPr>
          <a:xfrm>
            <a:off x="8877826" y="4200447"/>
            <a:ext cx="2223126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Arbeitspakete bearbeiten</a:t>
            </a:r>
          </a:p>
        </p:txBody>
      </p:sp>
      <p:sp>
        <p:nvSpPr>
          <p:cNvPr id="83" name="Rechteck 82">
            <a:extLst>
              <a:ext uri="{FF2B5EF4-FFF2-40B4-BE49-F238E27FC236}">
                <a16:creationId xmlns:a16="http://schemas.microsoft.com/office/drawing/2014/main" id="{CA00EB1F-A935-46E9-9167-34DDC699007D}"/>
              </a:ext>
            </a:extLst>
          </p:cNvPr>
          <p:cNvSpPr/>
          <p:nvPr/>
        </p:nvSpPr>
        <p:spPr>
          <a:xfrm>
            <a:off x="586809" y="4480278"/>
            <a:ext cx="1921791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Überprüfung der Zielerreichung</a:t>
            </a:r>
            <a:endParaRPr lang="de-DE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Rechteck 83">
            <a:extLst>
              <a:ext uri="{FF2B5EF4-FFF2-40B4-BE49-F238E27FC236}">
                <a16:creationId xmlns:a16="http://schemas.microsoft.com/office/drawing/2014/main" id="{65D08E8A-54F6-4C38-A24D-FD58456ED83F}"/>
              </a:ext>
            </a:extLst>
          </p:cNvPr>
          <p:cNvSpPr/>
          <p:nvPr/>
        </p:nvSpPr>
        <p:spPr>
          <a:xfrm>
            <a:off x="-132503" y="2601737"/>
            <a:ext cx="2365055" cy="75924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ts val="1800"/>
              </a:lnSpc>
            </a:pPr>
            <a:r>
              <a:rPr lang="de-DE" sz="14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Fortlaufende Anpassung</a:t>
            </a:r>
          </a:p>
          <a:p>
            <a:pPr algn="r">
              <a:lnSpc>
                <a:spcPts val="1800"/>
              </a:lnSpc>
            </a:pPr>
            <a:r>
              <a:rPr lang="de-DE" sz="11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Arbeitspakete, Maßnahmen, Ressourcen</a:t>
            </a:r>
          </a:p>
        </p:txBody>
      </p:sp>
      <p:sp>
        <p:nvSpPr>
          <p:cNvPr id="85" name="Rechteck 84">
            <a:extLst>
              <a:ext uri="{FF2B5EF4-FFF2-40B4-BE49-F238E27FC236}">
                <a16:creationId xmlns:a16="http://schemas.microsoft.com/office/drawing/2014/main" id="{96831883-FDB2-4F6F-923C-0978EA426E91}"/>
              </a:ext>
            </a:extLst>
          </p:cNvPr>
          <p:cNvSpPr/>
          <p:nvPr/>
        </p:nvSpPr>
        <p:spPr>
          <a:xfrm>
            <a:off x="238253" y="936103"/>
            <a:ext cx="2641218" cy="75924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ts val="1800"/>
              </a:lnSpc>
            </a:pPr>
            <a:r>
              <a:rPr lang="de-DE" sz="14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</a:t>
            </a:r>
          </a:p>
          <a:p>
            <a:pPr algn="r">
              <a:lnSpc>
                <a:spcPts val="1800"/>
              </a:lnSpc>
            </a:pPr>
            <a:r>
              <a:rPr lang="de-DE" sz="11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Abschlussworkshop, -bericht, -präsentation, Auflösung Projektteam</a:t>
            </a:r>
            <a:endParaRPr lang="de-DE" sz="14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6" name="Rechteck 85">
            <a:extLst>
              <a:ext uri="{FF2B5EF4-FFF2-40B4-BE49-F238E27FC236}">
                <a16:creationId xmlns:a16="http://schemas.microsoft.com/office/drawing/2014/main" id="{49269AD8-37BC-489E-8848-F9D388E8A0F5}"/>
              </a:ext>
            </a:extLst>
          </p:cNvPr>
          <p:cNvSpPr/>
          <p:nvPr/>
        </p:nvSpPr>
        <p:spPr>
          <a:xfrm>
            <a:off x="8670628" y="262078"/>
            <a:ext cx="2912447" cy="2144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Projektdefinition </a:t>
            </a:r>
            <a:r>
              <a:rPr lang="de-DE" sz="1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(einmalig)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Projektmerkmale prüfen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Projektvorhaben, -nutzen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Projektumfeldanalyse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Projektorganisation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Projektziele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Machbarkeits- und Risikoabschätzung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Projektantrag</a:t>
            </a:r>
          </a:p>
          <a:p>
            <a:pPr marL="285750" lvl="0" indent="-285750" algn="just">
              <a:lnSpc>
                <a:spcPts val="1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Projektauftrag</a:t>
            </a:r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3C5AB776-E09B-4C1B-9757-FFA936E39162}"/>
              </a:ext>
            </a:extLst>
          </p:cNvPr>
          <p:cNvSpPr/>
          <p:nvPr/>
        </p:nvSpPr>
        <p:spPr>
          <a:xfrm>
            <a:off x="2773593" y="3240715"/>
            <a:ext cx="5630938" cy="528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Grundmodell und die Teilphasen selbst, werden im Projekt und ständig durchlaufen.????</a:t>
            </a: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22FA61BD-EA76-4660-905A-5D7241414008}"/>
              </a:ext>
            </a:extLst>
          </p:cNvPr>
          <p:cNvSpPr/>
          <p:nvPr/>
        </p:nvSpPr>
        <p:spPr>
          <a:xfrm rot="3226464">
            <a:off x="7185443" y="1087532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EC323D4-E660-4721-960A-14DDE4E1832C}"/>
              </a:ext>
            </a:extLst>
          </p:cNvPr>
          <p:cNvSpPr/>
          <p:nvPr/>
        </p:nvSpPr>
        <p:spPr>
          <a:xfrm rot="18738140">
            <a:off x="7317615" y="4619793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69AD9A5C-C92A-49F1-81E5-FB95929B434C}"/>
              </a:ext>
            </a:extLst>
          </p:cNvPr>
          <p:cNvSpPr/>
          <p:nvPr/>
        </p:nvSpPr>
        <p:spPr>
          <a:xfrm rot="13926970">
            <a:off x="2933667" y="4811808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68F4752A-6F95-48E5-9B02-33C3C061C5D1}"/>
              </a:ext>
            </a:extLst>
          </p:cNvPr>
          <p:cNvSpPr/>
          <p:nvPr/>
        </p:nvSpPr>
        <p:spPr>
          <a:xfrm rot="18297789">
            <a:off x="3047879" y="974394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1878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765704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2" name="Rechteck 71">
            <a:extLst>
              <a:ext uri="{FF2B5EF4-FFF2-40B4-BE49-F238E27FC236}">
                <a16:creationId xmlns:a16="http://schemas.microsoft.com/office/drawing/2014/main" id="{22FA61BD-EA76-4660-905A-5D7241414008}"/>
              </a:ext>
            </a:extLst>
          </p:cNvPr>
          <p:cNvSpPr/>
          <p:nvPr/>
        </p:nvSpPr>
        <p:spPr>
          <a:xfrm rot="3226464">
            <a:off x="7185443" y="1087532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EC323D4-E660-4721-960A-14DDE4E1832C}"/>
              </a:ext>
            </a:extLst>
          </p:cNvPr>
          <p:cNvSpPr/>
          <p:nvPr/>
        </p:nvSpPr>
        <p:spPr>
          <a:xfrm rot="18738140">
            <a:off x="7214178" y="4686582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69AD9A5C-C92A-49F1-81E5-FB95929B434C}"/>
              </a:ext>
            </a:extLst>
          </p:cNvPr>
          <p:cNvSpPr/>
          <p:nvPr/>
        </p:nvSpPr>
        <p:spPr>
          <a:xfrm rot="13926970">
            <a:off x="2933667" y="4811808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68F4752A-6F95-48E5-9B02-33C3C061C5D1}"/>
              </a:ext>
            </a:extLst>
          </p:cNvPr>
          <p:cNvSpPr/>
          <p:nvPr/>
        </p:nvSpPr>
        <p:spPr>
          <a:xfrm rot="18297789">
            <a:off x="3106387" y="917735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5E399BAE-A7B6-4455-A6AB-4883CC91C910}"/>
              </a:ext>
            </a:extLst>
          </p:cNvPr>
          <p:cNvSpPr/>
          <p:nvPr/>
        </p:nvSpPr>
        <p:spPr>
          <a:xfrm>
            <a:off x="2773593" y="3240715"/>
            <a:ext cx="5630938" cy="297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Grundmodell wird ständig durchlaufen. Es wiederholt sich zyklisch in allen Phasen.</a:t>
            </a:r>
          </a:p>
        </p:txBody>
      </p:sp>
    </p:spTree>
    <p:extLst>
      <p:ext uri="{BB962C8B-B14F-4D97-AF65-F5344CB8AC3E}">
        <p14:creationId xmlns:p14="http://schemas.microsoft.com/office/powerpoint/2010/main" val="859812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701423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2" name="Rechteck 71">
            <a:extLst>
              <a:ext uri="{FF2B5EF4-FFF2-40B4-BE49-F238E27FC236}">
                <a16:creationId xmlns:a16="http://schemas.microsoft.com/office/drawing/2014/main" id="{22FA61BD-EA76-4660-905A-5D7241414008}"/>
              </a:ext>
            </a:extLst>
          </p:cNvPr>
          <p:cNvSpPr/>
          <p:nvPr/>
        </p:nvSpPr>
        <p:spPr>
          <a:xfrm rot="3226464">
            <a:off x="7185443" y="1087532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EC323D4-E660-4721-960A-14DDE4E1832C}"/>
              </a:ext>
            </a:extLst>
          </p:cNvPr>
          <p:cNvSpPr/>
          <p:nvPr/>
        </p:nvSpPr>
        <p:spPr>
          <a:xfrm rot="18738140">
            <a:off x="7214178" y="4686582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69AD9A5C-C92A-49F1-81E5-FB95929B434C}"/>
              </a:ext>
            </a:extLst>
          </p:cNvPr>
          <p:cNvSpPr/>
          <p:nvPr/>
        </p:nvSpPr>
        <p:spPr>
          <a:xfrm rot="13926970">
            <a:off x="2933667" y="4811808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68F4752A-6F95-48E5-9B02-33C3C061C5D1}"/>
              </a:ext>
            </a:extLst>
          </p:cNvPr>
          <p:cNvSpPr/>
          <p:nvPr/>
        </p:nvSpPr>
        <p:spPr>
          <a:xfrm rot="18297789">
            <a:off x="3106387" y="917735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A0BD593-58DB-4787-BD4C-9F12E2D748F4}"/>
              </a:ext>
            </a:extLst>
          </p:cNvPr>
          <p:cNvSpPr/>
          <p:nvPr/>
        </p:nvSpPr>
        <p:spPr>
          <a:xfrm>
            <a:off x="2773593" y="3240715"/>
            <a:ext cx="5630938" cy="297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Grundmodell wird ständig durchlaufen. Es wiederholt sich zyklisch in allen Phasen.</a:t>
            </a:r>
          </a:p>
        </p:txBody>
      </p:sp>
    </p:spTree>
    <p:extLst>
      <p:ext uri="{BB962C8B-B14F-4D97-AF65-F5344CB8AC3E}">
        <p14:creationId xmlns:p14="http://schemas.microsoft.com/office/powerpoint/2010/main" val="2094492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64755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2" name="Rechteck 71">
            <a:extLst>
              <a:ext uri="{FF2B5EF4-FFF2-40B4-BE49-F238E27FC236}">
                <a16:creationId xmlns:a16="http://schemas.microsoft.com/office/drawing/2014/main" id="{22FA61BD-EA76-4660-905A-5D7241414008}"/>
              </a:ext>
            </a:extLst>
          </p:cNvPr>
          <p:cNvSpPr/>
          <p:nvPr/>
        </p:nvSpPr>
        <p:spPr>
          <a:xfrm rot="3226464">
            <a:off x="7185443" y="1087532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EC323D4-E660-4721-960A-14DDE4E1832C}"/>
              </a:ext>
            </a:extLst>
          </p:cNvPr>
          <p:cNvSpPr/>
          <p:nvPr/>
        </p:nvSpPr>
        <p:spPr>
          <a:xfrm rot="18738140">
            <a:off x="7214178" y="4686582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69AD9A5C-C92A-49F1-81E5-FB95929B434C}"/>
              </a:ext>
            </a:extLst>
          </p:cNvPr>
          <p:cNvSpPr/>
          <p:nvPr/>
        </p:nvSpPr>
        <p:spPr>
          <a:xfrm rot="13926970">
            <a:off x="2933667" y="4811808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68F4752A-6F95-48E5-9B02-33C3C061C5D1}"/>
              </a:ext>
            </a:extLst>
          </p:cNvPr>
          <p:cNvSpPr/>
          <p:nvPr/>
        </p:nvSpPr>
        <p:spPr>
          <a:xfrm rot="18297789">
            <a:off x="3106387" y="917735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4A6C1FD-4FD4-4676-8E0A-9D0F829C6175}"/>
              </a:ext>
            </a:extLst>
          </p:cNvPr>
          <p:cNvSpPr/>
          <p:nvPr/>
        </p:nvSpPr>
        <p:spPr>
          <a:xfrm>
            <a:off x="2773593" y="3240715"/>
            <a:ext cx="5630938" cy="297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Grundmodell wird ständig durchlaufen. Es wiederholt sich zyklisch in allen Phasen.</a:t>
            </a:r>
          </a:p>
        </p:txBody>
      </p:sp>
    </p:spTree>
    <p:extLst>
      <p:ext uri="{BB962C8B-B14F-4D97-AF65-F5344CB8AC3E}">
        <p14:creationId xmlns:p14="http://schemas.microsoft.com/office/powerpoint/2010/main" val="3892455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770263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2" name="Rechteck 71">
            <a:extLst>
              <a:ext uri="{FF2B5EF4-FFF2-40B4-BE49-F238E27FC236}">
                <a16:creationId xmlns:a16="http://schemas.microsoft.com/office/drawing/2014/main" id="{22FA61BD-EA76-4660-905A-5D7241414008}"/>
              </a:ext>
            </a:extLst>
          </p:cNvPr>
          <p:cNvSpPr/>
          <p:nvPr/>
        </p:nvSpPr>
        <p:spPr>
          <a:xfrm rot="3226464">
            <a:off x="7185443" y="1087532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EC323D4-E660-4721-960A-14DDE4E1832C}"/>
              </a:ext>
            </a:extLst>
          </p:cNvPr>
          <p:cNvSpPr/>
          <p:nvPr/>
        </p:nvSpPr>
        <p:spPr>
          <a:xfrm rot="18738140">
            <a:off x="7214178" y="4686582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69AD9A5C-C92A-49F1-81E5-FB95929B434C}"/>
              </a:ext>
            </a:extLst>
          </p:cNvPr>
          <p:cNvSpPr/>
          <p:nvPr/>
        </p:nvSpPr>
        <p:spPr>
          <a:xfrm rot="13926970">
            <a:off x="2933667" y="4811808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68F4752A-6F95-48E5-9B02-33C3C061C5D1}"/>
              </a:ext>
            </a:extLst>
          </p:cNvPr>
          <p:cNvSpPr/>
          <p:nvPr/>
        </p:nvSpPr>
        <p:spPr>
          <a:xfrm rot="18297789">
            <a:off x="3106387" y="917735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D8EA829-DED3-4733-B600-ADC2F2879035}"/>
              </a:ext>
            </a:extLst>
          </p:cNvPr>
          <p:cNvSpPr/>
          <p:nvPr/>
        </p:nvSpPr>
        <p:spPr>
          <a:xfrm>
            <a:off x="2773593" y="3240715"/>
            <a:ext cx="5630938" cy="297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Grundmodell wird ständig durchlaufen. Es wiederholt sich zyklisch in allen Phasen.</a:t>
            </a:r>
          </a:p>
        </p:txBody>
      </p:sp>
    </p:spTree>
    <p:extLst>
      <p:ext uri="{BB962C8B-B14F-4D97-AF65-F5344CB8AC3E}">
        <p14:creationId xmlns:p14="http://schemas.microsoft.com/office/powerpoint/2010/main" val="287541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7FEA2712-2B33-4AFE-808D-200DC7BD0B9C}"/>
              </a:ext>
            </a:extLst>
          </p:cNvPr>
          <p:cNvSpPr/>
          <p:nvPr/>
        </p:nvSpPr>
        <p:spPr>
          <a:xfrm>
            <a:off x="8224491" y="1046761"/>
            <a:ext cx="353743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Projektorganisation</a:t>
            </a:r>
          </a:p>
        </p:txBody>
      </p: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14AD839D-9955-4D34-AE00-FBE6354CB7D8}"/>
              </a:ext>
            </a:extLst>
          </p:cNvPr>
          <p:cNvCxnSpPr>
            <a:cxnSpLocks/>
          </p:cNvCxnSpPr>
          <p:nvPr/>
        </p:nvCxnSpPr>
        <p:spPr>
          <a:xfrm flipH="1">
            <a:off x="3167057" y="1044561"/>
            <a:ext cx="505195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7D093B0A-FAC5-46D8-AE36-20CE6E102D69}"/>
              </a:ext>
            </a:extLst>
          </p:cNvPr>
          <p:cNvCxnSpPr>
            <a:cxnSpLocks/>
          </p:cNvCxnSpPr>
          <p:nvPr/>
        </p:nvCxnSpPr>
        <p:spPr>
          <a:xfrm flipH="1">
            <a:off x="6447208" y="6190525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E4EA04D8-B806-42CE-A66B-769BC35B52BC}"/>
              </a:ext>
            </a:extLst>
          </p:cNvPr>
          <p:cNvCxnSpPr>
            <a:cxnSpLocks/>
          </p:cNvCxnSpPr>
          <p:nvPr/>
        </p:nvCxnSpPr>
        <p:spPr>
          <a:xfrm flipH="1">
            <a:off x="8635591" y="3421410"/>
            <a:ext cx="41482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309C72A3-7EDA-4E35-8FA4-0B62B07A9248}"/>
              </a:ext>
            </a:extLst>
          </p:cNvPr>
          <p:cNvCxnSpPr>
            <a:cxnSpLocks/>
          </p:cNvCxnSpPr>
          <p:nvPr/>
        </p:nvCxnSpPr>
        <p:spPr>
          <a:xfrm flipH="1">
            <a:off x="8238223" y="2344817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2AE378DD-8468-43F5-96E3-B25D38C7A744}"/>
              </a:ext>
            </a:extLst>
          </p:cNvPr>
          <p:cNvCxnSpPr>
            <a:cxnSpLocks/>
          </p:cNvCxnSpPr>
          <p:nvPr/>
        </p:nvCxnSpPr>
        <p:spPr>
          <a:xfrm flipH="1">
            <a:off x="8062032" y="1781274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7937A47F-0943-400E-BD2F-9E314CF6215D}"/>
              </a:ext>
            </a:extLst>
          </p:cNvPr>
          <p:cNvCxnSpPr>
            <a:cxnSpLocks/>
          </p:cNvCxnSpPr>
          <p:nvPr/>
        </p:nvCxnSpPr>
        <p:spPr>
          <a:xfrm flipH="1">
            <a:off x="7920332" y="1517618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E661ED7-8CF7-4AD4-9AE1-9906C93D2736}"/>
              </a:ext>
            </a:extLst>
          </p:cNvPr>
          <p:cNvCxnSpPr>
            <a:cxnSpLocks/>
          </p:cNvCxnSpPr>
          <p:nvPr/>
        </p:nvCxnSpPr>
        <p:spPr>
          <a:xfrm flipH="1">
            <a:off x="7564232" y="1239827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BDACCE1-AF79-428D-9876-528DD97D0A54}"/>
              </a:ext>
            </a:extLst>
          </p:cNvPr>
          <p:cNvCxnSpPr>
            <a:cxnSpLocks/>
          </p:cNvCxnSpPr>
          <p:nvPr/>
        </p:nvCxnSpPr>
        <p:spPr>
          <a:xfrm flipH="1">
            <a:off x="6602640" y="626038"/>
            <a:ext cx="7131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BE1F8E92-E657-40DC-BEA6-CB03DE7014E7}"/>
              </a:ext>
            </a:extLst>
          </p:cNvPr>
          <p:cNvCxnSpPr>
            <a:cxnSpLocks/>
          </p:cNvCxnSpPr>
          <p:nvPr/>
        </p:nvCxnSpPr>
        <p:spPr>
          <a:xfrm flipH="1">
            <a:off x="7104418" y="1013432"/>
            <a:ext cx="71251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79AF7899-E91A-4156-8246-CE619A0EC1B4}"/>
              </a:ext>
            </a:extLst>
          </p:cNvPr>
          <p:cNvSpPr/>
          <p:nvPr/>
        </p:nvSpPr>
        <p:spPr>
          <a:xfrm>
            <a:off x="7364425" y="420898"/>
            <a:ext cx="3584590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Projektvorhaben, -nutzen </a:t>
            </a:r>
          </a:p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Qualitätsbereich der Schule berücksichtigen)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F9A9E4E-BAA2-48CE-8D8A-CD577C910794}"/>
              </a:ext>
            </a:extLst>
          </p:cNvPr>
          <p:cNvSpPr/>
          <p:nvPr/>
        </p:nvSpPr>
        <p:spPr>
          <a:xfrm>
            <a:off x="8563312" y="1331110"/>
            <a:ext cx="1340494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Projektziele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EA69E69-2FD7-4F41-9F58-13EED4DF4D0E}"/>
              </a:ext>
            </a:extLst>
          </p:cNvPr>
          <p:cNvSpPr/>
          <p:nvPr/>
        </p:nvSpPr>
        <p:spPr>
          <a:xfrm>
            <a:off x="8697768" y="1911294"/>
            <a:ext cx="1437361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Projektantrag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B5ECDD0-9A38-4B22-A672-F2423676EE31}"/>
              </a:ext>
            </a:extLst>
          </p:cNvPr>
          <p:cNvSpPr/>
          <p:nvPr/>
        </p:nvSpPr>
        <p:spPr>
          <a:xfrm>
            <a:off x="8630086" y="1631221"/>
            <a:ext cx="353743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Machbarkeits- und Risikoabschätzung 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0E5E981-5C29-4068-A882-4AD716E6BD24}"/>
              </a:ext>
            </a:extLst>
          </p:cNvPr>
          <p:cNvSpPr/>
          <p:nvPr/>
        </p:nvSpPr>
        <p:spPr>
          <a:xfrm>
            <a:off x="7816929" y="832533"/>
            <a:ext cx="353743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Projektumfeldanalyse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F6C2F680-84FB-491D-A789-345BCD1C6BE4}"/>
              </a:ext>
            </a:extLst>
          </p:cNvPr>
          <p:cNvSpPr/>
          <p:nvPr/>
        </p:nvSpPr>
        <p:spPr>
          <a:xfrm>
            <a:off x="9061003" y="3255187"/>
            <a:ext cx="1437361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Aktivitätenliste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E98DE13-AC61-4A64-A495-A9C1563CBC8B}"/>
              </a:ext>
            </a:extLst>
          </p:cNvPr>
          <p:cNvSpPr/>
          <p:nvPr/>
        </p:nvSpPr>
        <p:spPr>
          <a:xfrm>
            <a:off x="7150775" y="6034283"/>
            <a:ext cx="4807855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Projektsteuerung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Änderungen und Fortschritt steuern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6505F608-83A1-40B2-870F-99CE7DF85AED}"/>
              </a:ext>
            </a:extLst>
          </p:cNvPr>
          <p:cNvSpPr/>
          <p:nvPr/>
        </p:nvSpPr>
        <p:spPr>
          <a:xfrm>
            <a:off x="372124" y="6018146"/>
            <a:ext cx="4107559" cy="531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Projektcontrolling und -dokumentation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Fortlaufende Anpassung Projektstrukturplan und Kanban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71480D5F-042B-4A93-B8A5-5511FFA31034}"/>
              </a:ext>
            </a:extLst>
          </p:cNvPr>
          <p:cNvSpPr/>
          <p:nvPr/>
        </p:nvSpPr>
        <p:spPr>
          <a:xfrm>
            <a:off x="1078860" y="879141"/>
            <a:ext cx="2088198" cy="53713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Handreichung Prozessmanagement</a:t>
            </a:r>
          </a:p>
        </p:txBody>
      </p: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90C0FBFC-7F8E-4419-8C1A-C6E2BF6399C4}"/>
              </a:ext>
            </a:extLst>
          </p:cNvPr>
          <p:cNvCxnSpPr>
            <a:cxnSpLocks/>
          </p:cNvCxnSpPr>
          <p:nvPr/>
        </p:nvCxnSpPr>
        <p:spPr>
          <a:xfrm flipH="1">
            <a:off x="2166742" y="3446909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D91CE3A7-8A25-4B94-ACDA-E83F346F2FA5}"/>
              </a:ext>
            </a:extLst>
          </p:cNvPr>
          <p:cNvCxnSpPr>
            <a:cxnSpLocks/>
          </p:cNvCxnSpPr>
          <p:nvPr/>
        </p:nvCxnSpPr>
        <p:spPr>
          <a:xfrm flipH="1">
            <a:off x="2287861" y="4118897"/>
            <a:ext cx="32979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49D968AF-EF50-4895-BAE4-7D340BF0916F}"/>
              </a:ext>
            </a:extLst>
          </p:cNvPr>
          <p:cNvCxnSpPr>
            <a:cxnSpLocks/>
          </p:cNvCxnSpPr>
          <p:nvPr/>
        </p:nvCxnSpPr>
        <p:spPr>
          <a:xfrm flipH="1">
            <a:off x="2240737" y="4577488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60EF9701-8D5E-4A30-8F22-39629FA24F4C}"/>
              </a:ext>
            </a:extLst>
          </p:cNvPr>
          <p:cNvCxnSpPr>
            <a:cxnSpLocks/>
          </p:cNvCxnSpPr>
          <p:nvPr/>
        </p:nvCxnSpPr>
        <p:spPr>
          <a:xfrm flipH="1">
            <a:off x="2485464" y="4984104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eck 58">
            <a:extLst>
              <a:ext uri="{FF2B5EF4-FFF2-40B4-BE49-F238E27FC236}">
                <a16:creationId xmlns:a16="http://schemas.microsoft.com/office/drawing/2014/main" id="{6F0DB3ED-1A0C-40DB-9F32-BA37FE0B6AD0}"/>
              </a:ext>
            </a:extLst>
          </p:cNvPr>
          <p:cNvSpPr/>
          <p:nvPr/>
        </p:nvSpPr>
        <p:spPr>
          <a:xfrm>
            <a:off x="1005257" y="4405991"/>
            <a:ext cx="127095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Abnahme</a:t>
            </a:r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95EA06F9-C485-4FE8-8F45-83C13B35F52E}"/>
              </a:ext>
            </a:extLst>
          </p:cNvPr>
          <p:cNvSpPr/>
          <p:nvPr/>
        </p:nvSpPr>
        <p:spPr>
          <a:xfrm>
            <a:off x="233370" y="3302142"/>
            <a:ext cx="1878537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Abschlussbericht </a:t>
            </a:r>
            <a:r>
              <a:rPr lang="de-DE" sz="1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(Soll-Ist-Vergleich)</a:t>
            </a:r>
            <a:endParaRPr lang="de-DE" sz="1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E4D9B249-8EA3-40DE-A951-1ED0A906F674}"/>
              </a:ext>
            </a:extLst>
          </p:cNvPr>
          <p:cNvSpPr/>
          <p:nvPr/>
        </p:nvSpPr>
        <p:spPr>
          <a:xfrm>
            <a:off x="300152" y="4830953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Projektevaluation</a:t>
            </a:r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15A37AB8-6CDC-468C-8744-3D0CF7B79A5B}"/>
              </a:ext>
            </a:extLst>
          </p:cNvPr>
          <p:cNvCxnSpPr>
            <a:cxnSpLocks/>
          </p:cNvCxnSpPr>
          <p:nvPr/>
        </p:nvCxnSpPr>
        <p:spPr>
          <a:xfrm flipH="1">
            <a:off x="2772857" y="5436998"/>
            <a:ext cx="50519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hteck 63">
            <a:extLst>
              <a:ext uri="{FF2B5EF4-FFF2-40B4-BE49-F238E27FC236}">
                <a16:creationId xmlns:a16="http://schemas.microsoft.com/office/drawing/2014/main" id="{4AE1A028-DA9F-4760-AAE3-E7F60E33B9AB}"/>
              </a:ext>
            </a:extLst>
          </p:cNvPr>
          <p:cNvSpPr/>
          <p:nvPr/>
        </p:nvSpPr>
        <p:spPr>
          <a:xfrm>
            <a:off x="594552" y="5265891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Auflösung Projektteam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3D274C83-1179-408D-958C-2EF707BE058B}"/>
              </a:ext>
            </a:extLst>
          </p:cNvPr>
          <p:cNvSpPr/>
          <p:nvPr/>
        </p:nvSpPr>
        <p:spPr>
          <a:xfrm>
            <a:off x="101972" y="3957937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Abschlusspräsentation</a:t>
            </a:r>
          </a:p>
        </p:txBody>
      </p: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69D816FC-31DF-4B77-874D-01C20A3B1F5F}"/>
              </a:ext>
            </a:extLst>
          </p:cNvPr>
          <p:cNvCxnSpPr>
            <a:cxnSpLocks/>
          </p:cNvCxnSpPr>
          <p:nvPr/>
        </p:nvCxnSpPr>
        <p:spPr>
          <a:xfrm flipH="1">
            <a:off x="5862972" y="373264"/>
            <a:ext cx="89161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hteck 68">
            <a:extLst>
              <a:ext uri="{FF2B5EF4-FFF2-40B4-BE49-F238E27FC236}">
                <a16:creationId xmlns:a16="http://schemas.microsoft.com/office/drawing/2014/main" id="{A647775A-34B9-4BF6-BF24-725E3854CD8F}"/>
              </a:ext>
            </a:extLst>
          </p:cNvPr>
          <p:cNvSpPr/>
          <p:nvPr/>
        </p:nvSpPr>
        <p:spPr>
          <a:xfrm>
            <a:off x="6792571" y="197692"/>
            <a:ext cx="2084225" cy="3063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Projektmerkmale prüfen</a:t>
            </a:r>
            <a:endParaRPr lang="de-DE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8F035A2B-3749-416E-9BDB-DBB6E625F8E2}"/>
              </a:ext>
            </a:extLst>
          </p:cNvPr>
          <p:cNvSpPr/>
          <p:nvPr/>
        </p:nvSpPr>
        <p:spPr>
          <a:xfrm>
            <a:off x="8836018" y="2191666"/>
            <a:ext cx="1437361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Projektauftrag</a:t>
            </a:r>
          </a:p>
        </p:txBody>
      </p: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3CB8F983-F652-4E1A-8604-B52CE322880E}"/>
              </a:ext>
            </a:extLst>
          </p:cNvPr>
          <p:cNvCxnSpPr>
            <a:cxnSpLocks/>
          </p:cNvCxnSpPr>
          <p:nvPr/>
        </p:nvCxnSpPr>
        <p:spPr>
          <a:xfrm flipH="1">
            <a:off x="8099973" y="2070619"/>
            <a:ext cx="5977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4C62EA84-70BE-4075-9508-76FAF298C319}"/>
              </a:ext>
            </a:extLst>
          </p:cNvPr>
          <p:cNvSpPr/>
          <p:nvPr/>
        </p:nvSpPr>
        <p:spPr>
          <a:xfrm>
            <a:off x="27693" y="2762916"/>
            <a:ext cx="219686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Abschlussworkshop</a:t>
            </a:r>
          </a:p>
        </p:txBody>
      </p: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4AAFBBFE-5076-4D16-AAA5-89265F20DC2F}"/>
              </a:ext>
            </a:extLst>
          </p:cNvPr>
          <p:cNvCxnSpPr>
            <a:cxnSpLocks/>
          </p:cNvCxnSpPr>
          <p:nvPr/>
        </p:nvCxnSpPr>
        <p:spPr>
          <a:xfrm flipH="1">
            <a:off x="2196860" y="2935340"/>
            <a:ext cx="387602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C25ED656-FA6F-4A3A-9F18-327710E4F8F1}"/>
              </a:ext>
            </a:extLst>
          </p:cNvPr>
          <p:cNvCxnSpPr>
            <a:cxnSpLocks/>
          </p:cNvCxnSpPr>
          <p:nvPr/>
        </p:nvCxnSpPr>
        <p:spPr>
          <a:xfrm flipH="1">
            <a:off x="3503892" y="6190525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eck 50">
            <a:extLst>
              <a:ext uri="{FF2B5EF4-FFF2-40B4-BE49-F238E27FC236}">
                <a16:creationId xmlns:a16="http://schemas.microsoft.com/office/drawing/2014/main" id="{49E1F0C6-80BE-47C7-9E32-E4E85208E36B}"/>
              </a:ext>
            </a:extLst>
          </p:cNvPr>
          <p:cNvSpPr/>
          <p:nvPr/>
        </p:nvSpPr>
        <p:spPr>
          <a:xfrm>
            <a:off x="9077492" y="3731707"/>
            <a:ext cx="1563885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Arbeitspakete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96944827-A96B-4C91-A7C0-88469FF58B67}"/>
              </a:ext>
            </a:extLst>
          </p:cNvPr>
          <p:cNvSpPr/>
          <p:nvPr/>
        </p:nvSpPr>
        <p:spPr>
          <a:xfrm>
            <a:off x="8961332" y="4193504"/>
            <a:ext cx="1794618" cy="767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Projektstrukturplan /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KANBAN-Board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endParaRPr lang="de-DE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6C84E182-1E03-4B54-94D2-F31E6AA2F5B8}"/>
              </a:ext>
            </a:extLst>
          </p:cNvPr>
          <p:cNvCxnSpPr>
            <a:cxnSpLocks/>
          </p:cNvCxnSpPr>
          <p:nvPr/>
        </p:nvCxnSpPr>
        <p:spPr>
          <a:xfrm flipH="1">
            <a:off x="8537120" y="3894875"/>
            <a:ext cx="5133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DF3912A0-8425-4523-9AFD-D4928928EA31}"/>
              </a:ext>
            </a:extLst>
          </p:cNvPr>
          <p:cNvCxnSpPr>
            <a:cxnSpLocks/>
          </p:cNvCxnSpPr>
          <p:nvPr/>
        </p:nvCxnSpPr>
        <p:spPr>
          <a:xfrm flipH="1">
            <a:off x="8439586" y="4425552"/>
            <a:ext cx="48587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695796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7" name="Rechteck 66">
            <a:extLst>
              <a:ext uri="{FF2B5EF4-FFF2-40B4-BE49-F238E27FC236}">
                <a16:creationId xmlns:a16="http://schemas.microsoft.com/office/drawing/2014/main" id="{1FA4E292-7443-4D10-8C06-CBAB93B27959}"/>
              </a:ext>
            </a:extLst>
          </p:cNvPr>
          <p:cNvSpPr/>
          <p:nvPr/>
        </p:nvSpPr>
        <p:spPr>
          <a:xfrm rot="4595625">
            <a:off x="7883046" y="2279683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F768A420-44D3-444F-AE80-8E2A0A9D8A73}"/>
              </a:ext>
            </a:extLst>
          </p:cNvPr>
          <p:cNvSpPr/>
          <p:nvPr/>
        </p:nvSpPr>
        <p:spPr>
          <a:xfrm>
            <a:off x="5270395" y="5682693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63F73641-4BEA-493C-A7C8-23637B4C4C64}"/>
              </a:ext>
            </a:extLst>
          </p:cNvPr>
          <p:cNvSpPr/>
          <p:nvPr/>
        </p:nvSpPr>
        <p:spPr>
          <a:xfrm rot="15122425">
            <a:off x="2248795" y="3690969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DBE19DAB-FB3B-4A59-8BB5-E1CAAFEAB2DC}"/>
              </a:ext>
            </a:extLst>
          </p:cNvPr>
          <p:cNvSpPr/>
          <p:nvPr/>
        </p:nvSpPr>
        <p:spPr>
          <a:xfrm rot="18459977">
            <a:off x="3385367" y="697599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0267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849501"/>
              </p:ext>
            </p:extLst>
          </p:nvPr>
        </p:nvGraphicFramePr>
        <p:xfrm>
          <a:off x="2202611" y="80513"/>
          <a:ext cx="6722852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2" name="Rechteck 71">
            <a:extLst>
              <a:ext uri="{FF2B5EF4-FFF2-40B4-BE49-F238E27FC236}">
                <a16:creationId xmlns:a16="http://schemas.microsoft.com/office/drawing/2014/main" id="{22FA61BD-EA76-4660-905A-5D7241414008}"/>
              </a:ext>
            </a:extLst>
          </p:cNvPr>
          <p:cNvSpPr/>
          <p:nvPr/>
        </p:nvSpPr>
        <p:spPr>
          <a:xfrm rot="3226464">
            <a:off x="7185443" y="1087532"/>
            <a:ext cx="9621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2400" b="0" cap="none" spc="0" dirty="0">
                <a:ln w="0"/>
                <a:solidFill>
                  <a:srgbClr val="D9E3F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3EC323D4-E660-4721-960A-14DDE4E1832C}"/>
              </a:ext>
            </a:extLst>
          </p:cNvPr>
          <p:cNvSpPr/>
          <p:nvPr/>
        </p:nvSpPr>
        <p:spPr>
          <a:xfrm rot="18738140">
            <a:off x="7214178" y="4686582"/>
            <a:ext cx="8194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2400" b="0" cap="none" spc="0" dirty="0">
                <a:ln w="0"/>
                <a:solidFill>
                  <a:srgbClr val="E6F2D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69AD9A5C-C92A-49F1-81E5-FB95929B434C}"/>
              </a:ext>
            </a:extLst>
          </p:cNvPr>
          <p:cNvSpPr/>
          <p:nvPr/>
        </p:nvSpPr>
        <p:spPr>
          <a:xfrm rot="13926970">
            <a:off x="2933667" y="4811808"/>
            <a:ext cx="1180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2400" b="0" cap="none" spc="0" dirty="0">
                <a:ln w="0"/>
                <a:solidFill>
                  <a:srgbClr val="FCE7D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75" name="Rechteck 74">
            <a:extLst>
              <a:ext uri="{FF2B5EF4-FFF2-40B4-BE49-F238E27FC236}">
                <a16:creationId xmlns:a16="http://schemas.microsoft.com/office/drawing/2014/main" id="{68F4752A-6F95-48E5-9B02-33C3C061C5D1}"/>
              </a:ext>
            </a:extLst>
          </p:cNvPr>
          <p:cNvSpPr/>
          <p:nvPr/>
        </p:nvSpPr>
        <p:spPr>
          <a:xfrm rot="18297789">
            <a:off x="3106387" y="917735"/>
            <a:ext cx="8627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6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2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6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43997F2-4A2F-40B6-A055-630E86CA22F4}"/>
              </a:ext>
            </a:extLst>
          </p:cNvPr>
          <p:cNvSpPr/>
          <p:nvPr/>
        </p:nvSpPr>
        <p:spPr>
          <a:xfrm>
            <a:off x="2773593" y="3240715"/>
            <a:ext cx="5630938" cy="297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rgbClr val="0070C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Grundmodell wird ständig durchlaufen. Es wiederholt sich zyklisch in allen Phasen.</a:t>
            </a:r>
          </a:p>
        </p:txBody>
      </p:sp>
    </p:spTree>
    <p:extLst>
      <p:ext uri="{BB962C8B-B14F-4D97-AF65-F5344CB8AC3E}">
        <p14:creationId xmlns:p14="http://schemas.microsoft.com/office/powerpoint/2010/main" val="122322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562088"/>
              </p:ext>
            </p:extLst>
          </p:nvPr>
        </p:nvGraphicFramePr>
        <p:xfrm>
          <a:off x="3547268" y="558798"/>
          <a:ext cx="5450795" cy="5313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6096000" y="4998648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3715490" y="3502006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4601394" y="1100216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8354203" y="2162245"/>
            <a:ext cx="67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1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353032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7FEA2712-2B33-4AFE-808D-200DC7BD0B9C}"/>
              </a:ext>
            </a:extLst>
          </p:cNvPr>
          <p:cNvSpPr/>
          <p:nvPr/>
        </p:nvSpPr>
        <p:spPr>
          <a:xfrm>
            <a:off x="8103893" y="1479867"/>
            <a:ext cx="2252641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Projektorganisation</a:t>
            </a: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7937A47F-0943-400E-BD2F-9E314CF6215D}"/>
              </a:ext>
            </a:extLst>
          </p:cNvPr>
          <p:cNvCxnSpPr>
            <a:cxnSpLocks/>
          </p:cNvCxnSpPr>
          <p:nvPr/>
        </p:nvCxnSpPr>
        <p:spPr>
          <a:xfrm>
            <a:off x="7738945" y="1901443"/>
            <a:ext cx="68438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E661ED7-8CF7-4AD4-9AE1-9906C93D2736}"/>
              </a:ext>
            </a:extLst>
          </p:cNvPr>
          <p:cNvCxnSpPr>
            <a:cxnSpLocks/>
          </p:cNvCxnSpPr>
          <p:nvPr/>
        </p:nvCxnSpPr>
        <p:spPr>
          <a:xfrm>
            <a:off x="7564642" y="1641449"/>
            <a:ext cx="54309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BDACCE1-AF79-428D-9876-528DD97D0A54}"/>
              </a:ext>
            </a:extLst>
          </p:cNvPr>
          <p:cNvCxnSpPr>
            <a:cxnSpLocks/>
          </p:cNvCxnSpPr>
          <p:nvPr/>
        </p:nvCxnSpPr>
        <p:spPr>
          <a:xfrm>
            <a:off x="6433588" y="854818"/>
            <a:ext cx="9447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BE1F8E92-E657-40DC-BEA6-CB03DE7014E7}"/>
              </a:ext>
            </a:extLst>
          </p:cNvPr>
          <p:cNvCxnSpPr>
            <a:cxnSpLocks/>
          </p:cNvCxnSpPr>
          <p:nvPr/>
        </p:nvCxnSpPr>
        <p:spPr>
          <a:xfrm>
            <a:off x="7262398" y="1357501"/>
            <a:ext cx="59456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79AF7899-E91A-4156-8246-CE619A0EC1B4}"/>
              </a:ext>
            </a:extLst>
          </p:cNvPr>
          <p:cNvSpPr/>
          <p:nvPr/>
        </p:nvSpPr>
        <p:spPr>
          <a:xfrm>
            <a:off x="7378306" y="701073"/>
            <a:ext cx="4750841" cy="531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Projektvorhaben, -nutzen</a:t>
            </a:r>
          </a:p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(Qualitätsbereich der Schule berücksichtigen)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F9A9E4E-BAA2-48CE-8D8A-CD577C910794}"/>
              </a:ext>
            </a:extLst>
          </p:cNvPr>
          <p:cNvSpPr/>
          <p:nvPr/>
        </p:nvSpPr>
        <p:spPr>
          <a:xfrm>
            <a:off x="8411906" y="1749842"/>
            <a:ext cx="1409180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Projektziele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EA69E69-2FD7-4F41-9F58-13EED4DF4D0E}"/>
              </a:ext>
            </a:extLst>
          </p:cNvPr>
          <p:cNvSpPr/>
          <p:nvPr/>
        </p:nvSpPr>
        <p:spPr>
          <a:xfrm>
            <a:off x="8621696" y="2421317"/>
            <a:ext cx="190500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Projektantrag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B5ECDD0-9A38-4B22-A672-F2423676EE31}"/>
              </a:ext>
            </a:extLst>
          </p:cNvPr>
          <p:cNvSpPr/>
          <p:nvPr/>
        </p:nvSpPr>
        <p:spPr>
          <a:xfrm>
            <a:off x="8488296" y="2073007"/>
            <a:ext cx="393908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Machbarkeits- und Risikoabschätzung 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0E5E981-5C29-4068-A882-4AD716E6BD24}"/>
              </a:ext>
            </a:extLst>
          </p:cNvPr>
          <p:cNvSpPr/>
          <p:nvPr/>
        </p:nvSpPr>
        <p:spPr>
          <a:xfrm>
            <a:off x="7840060" y="1216040"/>
            <a:ext cx="2377997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Projektumfeldanalyse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4911767" y="5796934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2594189" y="4278521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3383680" y="1891116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69D816FC-31DF-4B77-874D-01C20A3B1F5F}"/>
              </a:ext>
            </a:extLst>
          </p:cNvPr>
          <p:cNvCxnSpPr>
            <a:cxnSpLocks/>
          </p:cNvCxnSpPr>
          <p:nvPr/>
        </p:nvCxnSpPr>
        <p:spPr>
          <a:xfrm>
            <a:off x="5332872" y="547015"/>
            <a:ext cx="126734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hteck 68">
            <a:extLst>
              <a:ext uri="{FF2B5EF4-FFF2-40B4-BE49-F238E27FC236}">
                <a16:creationId xmlns:a16="http://schemas.microsoft.com/office/drawing/2014/main" id="{A647775A-34B9-4BF6-BF24-725E3854CD8F}"/>
              </a:ext>
            </a:extLst>
          </p:cNvPr>
          <p:cNvSpPr/>
          <p:nvPr/>
        </p:nvSpPr>
        <p:spPr>
          <a:xfrm>
            <a:off x="6600214" y="390199"/>
            <a:ext cx="3359325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Projektmerkmale prüfen</a:t>
            </a:r>
            <a:endParaRPr lang="de-DE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8F035A2B-3749-416E-9BDB-DBB6E625F8E2}"/>
              </a:ext>
            </a:extLst>
          </p:cNvPr>
          <p:cNvSpPr/>
          <p:nvPr/>
        </p:nvSpPr>
        <p:spPr>
          <a:xfrm>
            <a:off x="8705636" y="2713346"/>
            <a:ext cx="1905008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Projektauftrag</a:t>
            </a:r>
          </a:p>
        </p:txBody>
      </p: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080C66F1-C26D-4C45-9B46-ACA4FDB7C0BF}"/>
              </a:ext>
            </a:extLst>
          </p:cNvPr>
          <p:cNvCxnSpPr>
            <a:cxnSpLocks/>
          </p:cNvCxnSpPr>
          <p:nvPr/>
        </p:nvCxnSpPr>
        <p:spPr>
          <a:xfrm>
            <a:off x="7856962" y="2213816"/>
            <a:ext cx="68438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5C97138-4A6E-4FCE-B434-60A026564DBC}"/>
              </a:ext>
            </a:extLst>
          </p:cNvPr>
          <p:cNvCxnSpPr>
            <a:cxnSpLocks/>
          </p:cNvCxnSpPr>
          <p:nvPr/>
        </p:nvCxnSpPr>
        <p:spPr>
          <a:xfrm>
            <a:off x="7937307" y="2582899"/>
            <a:ext cx="68438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AD605280-B568-458C-A670-7704D6AA076D}"/>
              </a:ext>
            </a:extLst>
          </p:cNvPr>
          <p:cNvCxnSpPr>
            <a:cxnSpLocks/>
          </p:cNvCxnSpPr>
          <p:nvPr/>
        </p:nvCxnSpPr>
        <p:spPr>
          <a:xfrm>
            <a:off x="8199156" y="2855515"/>
            <a:ext cx="5064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049224"/>
              </p:ext>
            </p:extLst>
          </p:nvPr>
        </p:nvGraphicFramePr>
        <p:xfrm>
          <a:off x="2430462" y="1283978"/>
          <a:ext cx="5405730" cy="5313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6850936" y="2634484"/>
            <a:ext cx="117051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3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404026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4911767" y="5796934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2594189" y="4278521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3383680" y="1891116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735821"/>
              </p:ext>
            </p:extLst>
          </p:nvPr>
        </p:nvGraphicFramePr>
        <p:xfrm>
          <a:off x="2430462" y="1283978"/>
          <a:ext cx="5405730" cy="5313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6850936" y="2634484"/>
            <a:ext cx="117051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3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1012717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5180282" y="4889791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2862704" y="3371378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3652195" y="983973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475874"/>
              </p:ext>
            </p:extLst>
          </p:nvPr>
        </p:nvGraphicFramePr>
        <p:xfrm>
          <a:off x="2698977" y="376835"/>
          <a:ext cx="5405730" cy="5313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7119451" y="1727341"/>
            <a:ext cx="117051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3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69250042-5683-4537-871B-10090AB70384}"/>
              </a:ext>
            </a:extLst>
          </p:cNvPr>
          <p:cNvCxnSpPr>
            <a:cxnSpLocks/>
          </p:cNvCxnSpPr>
          <p:nvPr/>
        </p:nvCxnSpPr>
        <p:spPr>
          <a:xfrm flipH="1">
            <a:off x="8875692" y="3103675"/>
            <a:ext cx="41482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>
            <a:extLst>
              <a:ext uri="{FF2B5EF4-FFF2-40B4-BE49-F238E27FC236}">
                <a16:creationId xmlns:a16="http://schemas.microsoft.com/office/drawing/2014/main" id="{8130D9BF-6ED7-4688-84E8-1AFC783D6740}"/>
              </a:ext>
            </a:extLst>
          </p:cNvPr>
          <p:cNvSpPr/>
          <p:nvPr/>
        </p:nvSpPr>
        <p:spPr>
          <a:xfrm>
            <a:off x="9301104" y="2937452"/>
            <a:ext cx="1437361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Aktivitätenliste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985CE11-B214-4746-A568-D639771CFC65}"/>
              </a:ext>
            </a:extLst>
          </p:cNvPr>
          <p:cNvSpPr/>
          <p:nvPr/>
        </p:nvSpPr>
        <p:spPr>
          <a:xfrm>
            <a:off x="9317593" y="3413972"/>
            <a:ext cx="1563885" cy="30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Arbeitspakete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CC83A920-0832-484C-93EE-73CE4C75A28F}"/>
              </a:ext>
            </a:extLst>
          </p:cNvPr>
          <p:cNvSpPr/>
          <p:nvPr/>
        </p:nvSpPr>
        <p:spPr>
          <a:xfrm>
            <a:off x="9083105" y="3946504"/>
            <a:ext cx="1823586" cy="537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Projektstrukturplan /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KANBAN-Board</a:t>
            </a:r>
          </a:p>
        </p:txBody>
      </p: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A5E13B8C-2E4A-4968-A50A-9117079FBA22}"/>
              </a:ext>
            </a:extLst>
          </p:cNvPr>
          <p:cNvCxnSpPr>
            <a:cxnSpLocks/>
          </p:cNvCxnSpPr>
          <p:nvPr/>
        </p:nvCxnSpPr>
        <p:spPr>
          <a:xfrm flipH="1">
            <a:off x="8875692" y="3577140"/>
            <a:ext cx="41482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83CA495A-0601-4024-B535-0E784541B8B4}"/>
              </a:ext>
            </a:extLst>
          </p:cNvPr>
          <p:cNvCxnSpPr>
            <a:cxnSpLocks/>
          </p:cNvCxnSpPr>
          <p:nvPr/>
        </p:nvCxnSpPr>
        <p:spPr>
          <a:xfrm flipH="1">
            <a:off x="8668278" y="4214440"/>
            <a:ext cx="41482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973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5180282" y="4889791"/>
            <a:ext cx="6094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1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2862704" y="3371378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3652195" y="983973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949414"/>
              </p:ext>
            </p:extLst>
          </p:nvPr>
        </p:nvGraphicFramePr>
        <p:xfrm>
          <a:off x="2698977" y="376835"/>
          <a:ext cx="5405730" cy="5313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7119451" y="1727341"/>
            <a:ext cx="117051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32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</p:spTree>
    <p:extLst>
      <p:ext uri="{BB962C8B-B14F-4D97-AF65-F5344CB8AC3E}">
        <p14:creationId xmlns:p14="http://schemas.microsoft.com/office/powerpoint/2010/main" val="2991531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5574062" y="3159263"/>
            <a:ext cx="96853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3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3406989" y="3110120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4196480" y="722715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7731146" y="1835674"/>
            <a:ext cx="67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1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FD9CE564-22A7-4CA6-91E3-B1C974287E85}"/>
              </a:ext>
            </a:extLst>
          </p:cNvPr>
          <p:cNvCxnSpPr>
            <a:cxnSpLocks/>
          </p:cNvCxnSpPr>
          <p:nvPr/>
        </p:nvCxnSpPr>
        <p:spPr>
          <a:xfrm flipH="1">
            <a:off x="7426923" y="4880591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hteck 71">
            <a:extLst>
              <a:ext uri="{FF2B5EF4-FFF2-40B4-BE49-F238E27FC236}">
                <a16:creationId xmlns:a16="http://schemas.microsoft.com/office/drawing/2014/main" id="{01091BA7-32FD-4C87-AD55-80BDB0D79394}"/>
              </a:ext>
            </a:extLst>
          </p:cNvPr>
          <p:cNvSpPr/>
          <p:nvPr/>
        </p:nvSpPr>
        <p:spPr>
          <a:xfrm>
            <a:off x="8199670" y="4771540"/>
            <a:ext cx="1604730" cy="75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Projektsteuerung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Änderungen und 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Fortschritt steuern</a:t>
            </a:r>
          </a:p>
        </p:txBody>
      </p:sp>
      <p:sp>
        <p:nvSpPr>
          <p:cNvPr id="73" name="Rechteck 72">
            <a:extLst>
              <a:ext uri="{FF2B5EF4-FFF2-40B4-BE49-F238E27FC236}">
                <a16:creationId xmlns:a16="http://schemas.microsoft.com/office/drawing/2014/main" id="{7D7F6E9A-1482-4453-8352-294F7D92DADF}"/>
              </a:ext>
            </a:extLst>
          </p:cNvPr>
          <p:cNvSpPr/>
          <p:nvPr/>
        </p:nvSpPr>
        <p:spPr>
          <a:xfrm>
            <a:off x="1950240" y="4600269"/>
            <a:ext cx="2203682" cy="990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Projektcontrolling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-dokumentation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Fortlaufende Anpassung</a:t>
            </a:r>
          </a:p>
          <a:p>
            <a:pPr lvl="0">
              <a:lnSpc>
                <a:spcPts val="1800"/>
              </a:lnSpc>
              <a:spcAft>
                <a:spcPts val="0"/>
              </a:spcAft>
            </a:pPr>
            <a:r>
              <a:rPr lang="de-DE" sz="11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Projektstrukturplan und Kanban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274593"/>
              </p:ext>
            </p:extLst>
          </p:nvPr>
        </p:nvGraphicFramePr>
        <p:xfrm>
          <a:off x="3243262" y="115577"/>
          <a:ext cx="5405730" cy="5313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5" name="Rechteck 74">
            <a:extLst>
              <a:ext uri="{FF2B5EF4-FFF2-40B4-BE49-F238E27FC236}">
                <a16:creationId xmlns:a16="http://schemas.microsoft.com/office/drawing/2014/main" id="{CE418098-AD2A-42CC-AC25-2BB0FF057D11}"/>
              </a:ext>
            </a:extLst>
          </p:cNvPr>
          <p:cNvSpPr/>
          <p:nvPr/>
        </p:nvSpPr>
        <p:spPr>
          <a:xfrm>
            <a:off x="5485898" y="3445982"/>
            <a:ext cx="9957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3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cxnSp>
        <p:nvCxnSpPr>
          <p:cNvPr id="74" name="Gerader Verbinder 73">
            <a:extLst>
              <a:ext uri="{FF2B5EF4-FFF2-40B4-BE49-F238E27FC236}">
                <a16:creationId xmlns:a16="http://schemas.microsoft.com/office/drawing/2014/main" id="{EF63A0C7-4B28-442B-95CC-4CF96384CD8F}"/>
              </a:ext>
            </a:extLst>
          </p:cNvPr>
          <p:cNvCxnSpPr>
            <a:cxnSpLocks/>
          </p:cNvCxnSpPr>
          <p:nvPr/>
        </p:nvCxnSpPr>
        <p:spPr>
          <a:xfrm flipH="1">
            <a:off x="3661446" y="4893119"/>
            <a:ext cx="77108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371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hteck 40">
            <a:extLst>
              <a:ext uri="{FF2B5EF4-FFF2-40B4-BE49-F238E27FC236}">
                <a16:creationId xmlns:a16="http://schemas.microsoft.com/office/drawing/2014/main" id="{16918800-E5C3-47CF-A6CC-3F26361CBE2B}"/>
              </a:ext>
            </a:extLst>
          </p:cNvPr>
          <p:cNvSpPr/>
          <p:nvPr/>
        </p:nvSpPr>
        <p:spPr>
          <a:xfrm>
            <a:off x="5574062" y="3159263"/>
            <a:ext cx="96853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3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47EFB6B5-A938-4C8C-B585-45D76D18AA65}"/>
              </a:ext>
            </a:extLst>
          </p:cNvPr>
          <p:cNvSpPr/>
          <p:nvPr/>
        </p:nvSpPr>
        <p:spPr>
          <a:xfrm rot="15122425">
            <a:off x="3406989" y="3110120"/>
            <a:ext cx="8002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de-DE" sz="1400" b="0" cap="none" spc="0" dirty="0">
                <a:ln w="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heck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F411EC8A-F9B6-4914-B28F-E4A09EBCC9CE}"/>
              </a:ext>
            </a:extLst>
          </p:cNvPr>
          <p:cNvSpPr/>
          <p:nvPr/>
        </p:nvSpPr>
        <p:spPr>
          <a:xfrm rot="18459977">
            <a:off x="4196480" y="722715"/>
            <a:ext cx="636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de-DE" sz="1400" b="0" cap="none" spc="0" dirty="0">
                <a:ln w="0"/>
                <a:solidFill>
                  <a:schemeClr val="bg1">
                    <a:lumMod val="9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ct</a:t>
            </a:r>
            <a:endParaRPr lang="de-DE" sz="4000" b="0" cap="none" spc="0" dirty="0">
              <a:ln w="0"/>
              <a:solidFill>
                <a:schemeClr val="bg1">
                  <a:lumMod val="9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4F16B1-3EF4-4779-9FEA-341D94D2BEC4}"/>
              </a:ext>
            </a:extLst>
          </p:cNvPr>
          <p:cNvSpPr/>
          <p:nvPr/>
        </p:nvSpPr>
        <p:spPr>
          <a:xfrm rot="4595625">
            <a:off x="7731146" y="1835674"/>
            <a:ext cx="671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40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r>
              <a:rPr lang="de-DE" sz="1400" b="0" cap="none" spc="0" dirty="0">
                <a:ln w="0"/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4F7B65E-35A1-46ED-86E4-40D389432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923995"/>
              </p:ext>
            </p:extLst>
          </p:nvPr>
        </p:nvGraphicFramePr>
        <p:xfrm>
          <a:off x="3243262" y="115577"/>
          <a:ext cx="5405730" cy="5313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5" name="Rechteck 74">
            <a:extLst>
              <a:ext uri="{FF2B5EF4-FFF2-40B4-BE49-F238E27FC236}">
                <a16:creationId xmlns:a16="http://schemas.microsoft.com/office/drawing/2014/main" id="{CE418098-AD2A-42CC-AC25-2BB0FF057D11}"/>
              </a:ext>
            </a:extLst>
          </p:cNvPr>
          <p:cNvSpPr/>
          <p:nvPr/>
        </p:nvSpPr>
        <p:spPr>
          <a:xfrm>
            <a:off x="5485898" y="3445982"/>
            <a:ext cx="9957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7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</a:t>
            </a:r>
            <a:r>
              <a:rPr lang="de-DE" sz="32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46630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2DA26B5C5440643AEC82ACC99C88181" ma:contentTypeVersion="2" ma:contentTypeDescription="Ein neues Dokument erstellen." ma:contentTypeScope="" ma:versionID="948be7d0f7cf3349589272c7f9d72c2f">
  <xsd:schema xmlns:xsd="http://www.w3.org/2001/XMLSchema" xmlns:xs="http://www.w3.org/2001/XMLSchema" xmlns:p="http://schemas.microsoft.com/office/2006/metadata/properties" xmlns:ns2="eb23fc3a-3569-40b7-b63c-58d632e518b4" targetNamespace="http://schemas.microsoft.com/office/2006/metadata/properties" ma:root="true" ma:fieldsID="5b60c9ac5bd33256788119a055f4ee65" ns2:_="">
    <xsd:import namespace="eb23fc3a-3569-40b7-b63c-58d632e518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3fc3a-3569-40b7-b63c-58d632e51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E59379-8528-4ED0-8F5F-5B4B57B992C1}"/>
</file>

<file path=customXml/itemProps2.xml><?xml version="1.0" encoding="utf-8"?>
<ds:datastoreItem xmlns:ds="http://schemas.openxmlformats.org/officeDocument/2006/customXml" ds:itemID="{F169326D-2798-4661-AE6A-53A01232ADCE}"/>
</file>

<file path=customXml/itemProps3.xml><?xml version="1.0" encoding="utf-8"?>
<ds:datastoreItem xmlns:ds="http://schemas.openxmlformats.org/officeDocument/2006/customXml" ds:itemID="{E21D5C86-D1B2-4CDE-B44B-C320C410A93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725</Words>
  <Application>Microsoft Office PowerPoint</Application>
  <PresentationFormat>Breitbild</PresentationFormat>
  <Paragraphs>320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Faruk Ceran</dc:creator>
  <cp:lastModifiedBy>David Link</cp:lastModifiedBy>
  <cp:revision>70</cp:revision>
  <dcterms:created xsi:type="dcterms:W3CDTF">2022-03-31T12:31:32Z</dcterms:created>
  <dcterms:modified xsi:type="dcterms:W3CDTF">2022-05-10T12:01:29Z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0x01010062DA26B5C5440643AEC82ACC99C88181</vt:lpwstr>
  </property>
</Properties>
</file>